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1"/>
  </p:sldMasterIdLst>
  <p:notesMasterIdLst>
    <p:notesMasterId r:id="rId7"/>
  </p:notesMasterIdLst>
  <p:handoutMasterIdLst>
    <p:handoutMasterId r:id="rId20"/>
  </p:handoutMasterIdLst>
  <p:sldIdLst>
    <p:sldId id="266" r:id="rId3"/>
    <p:sldId id="294" r:id="rId4"/>
    <p:sldId id="289" r:id="rId5"/>
    <p:sldId id="287" r:id="rId6"/>
    <p:sldId id="293" r:id="rId8"/>
    <p:sldId id="278" r:id="rId9"/>
    <p:sldId id="303" r:id="rId10"/>
    <p:sldId id="302" r:id="rId11"/>
    <p:sldId id="299" r:id="rId12"/>
    <p:sldId id="301" r:id="rId13"/>
    <p:sldId id="282" r:id="rId14"/>
    <p:sldId id="296" r:id="rId15"/>
    <p:sldId id="291" r:id="rId16"/>
    <p:sldId id="295" r:id="rId17"/>
    <p:sldId id="269" r:id="rId18"/>
    <p:sldId id="298" r:id="rId19"/>
  </p:sldIdLst>
  <p:sldSz cx="12192000" cy="6858000"/>
  <p:notesSz cx="6858000" cy="9144000"/>
  <p:defaultTextStyle>
    <a:defPPr>
      <a:defRPr lang="ru-RU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0F64"/>
    <a:srgbClr val="578894"/>
    <a:srgbClr val="04D62C"/>
    <a:srgbClr val="BC7FBB"/>
    <a:srgbClr val="FF9933"/>
    <a:srgbClr val="00FF00"/>
    <a:srgbClr val="66FF33"/>
    <a:srgbClr val="06EC42"/>
    <a:srgbClr val="04A42E"/>
    <a:srgbClr val="197D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3B4B98B0-60AC-42C2-AFA5-B58CD77FA1E5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021" autoAdjust="0"/>
    <p:restoredTop sz="94323" autoAdjust="0"/>
  </p:normalViewPr>
  <p:slideViewPr>
    <p:cSldViewPr snapToGrid="0" showGuides="1">
      <p:cViewPr>
        <p:scale>
          <a:sx n="60" d="100"/>
          <a:sy n="60" d="100"/>
        </p:scale>
        <p:origin x="-1550" y="-571"/>
      </p:cViewPr>
      <p:guideLst>
        <p:guide orient="horz" pos="2192"/>
        <p:guide pos="385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9F2D-285C-D44E-B10F-2544539AF337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88A788-E533-44A1-BC31-C755366F44E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ru-RU" smtClean="0"/>
            </a:fld>
            <a:endParaRPr lang="ru-RU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ru-RU" smtClean="0"/>
            </a:fld>
            <a:endParaRPr lang="ru-RU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ru-RU" smtClean="0"/>
            </a:fld>
            <a:endParaRPr lang="ru-RU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ru-RU" smtClean="0"/>
            </a:fld>
            <a:endParaRPr lang="ru-RU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20" hasCustomPrompt="1"/>
          </p:nvPr>
        </p:nvSpPr>
        <p:spPr>
          <a:xfrm>
            <a:off x="786260" y="5096663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  <a:endParaRPr lang="en-US" dirty="0"/>
          </a:p>
        </p:txBody>
      </p:sp>
      <p:sp>
        <p:nvSpPr>
          <p:cNvPr id="28" name="Freeform: Shape 27"/>
          <p:cNvSpPr/>
          <p:nvPr/>
        </p:nvSpPr>
        <p:spPr>
          <a:xfrm>
            <a:off x="8069105" y="5422165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  <p:sp>
        <p:nvSpPr>
          <p:cNvPr id="29" name="Freeform: Shape 28"/>
          <p:cNvSpPr/>
          <p:nvPr/>
        </p:nvSpPr>
        <p:spPr>
          <a:xfrm>
            <a:off x="9029961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  <p:sp>
        <p:nvSpPr>
          <p:cNvPr id="30" name="Freeform: Shape 29"/>
          <p:cNvSpPr/>
          <p:nvPr/>
        </p:nvSpPr>
        <p:spPr>
          <a:xfrm>
            <a:off x="11043830" y="4566099"/>
            <a:ext cx="1155815" cy="863686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  <p:sp>
        <p:nvSpPr>
          <p:cNvPr id="32" name="Freeform: Shape 31"/>
          <p:cNvSpPr/>
          <p:nvPr/>
        </p:nvSpPr>
        <p:spPr>
          <a:xfrm>
            <a:off x="10743662" y="-1688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  <p:sp>
        <p:nvSpPr>
          <p:cNvPr id="33" name="Freeform: Shape 32"/>
          <p:cNvSpPr/>
          <p:nvPr/>
        </p:nvSpPr>
        <p:spPr>
          <a:xfrm>
            <a:off x="6536780" y="-12700"/>
            <a:ext cx="4978891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  <p:sp>
        <p:nvSpPr>
          <p:cNvPr id="34" name="Freeform: Shape 33"/>
          <p:cNvSpPr/>
          <p:nvPr/>
        </p:nvSpPr>
        <p:spPr>
          <a:xfrm>
            <a:off x="6518965" y="-12700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  <p:sp>
        <p:nvSpPr>
          <p:cNvPr id="36" name="Text Placeholder 14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4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  <a:endParaRPr lang="en-US" dirty="0"/>
          </a:p>
        </p:txBody>
      </p:sp>
      <p:sp>
        <p:nvSpPr>
          <p:cNvPr id="40" name="Graphic 37"/>
          <p:cNvSpPr/>
          <p:nvPr userDrawn="1"/>
        </p:nvSpPr>
        <p:spPr>
          <a:xfrm>
            <a:off x="895717" y="3124630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  <p:sp>
        <p:nvSpPr>
          <p:cNvPr id="12" name="Graphic 36"/>
          <p:cNvSpPr/>
          <p:nvPr userDrawn="1"/>
        </p:nvSpPr>
        <p:spPr>
          <a:xfrm>
            <a:off x="-7815" y="5057879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4614954" y="0"/>
            <a:ext cx="7585924" cy="5949574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-1" fmla="*/ 6948025 w 7577047"/>
              <a:gd name="connsiteY0-2" fmla="*/ 0 h 5949573"/>
              <a:gd name="connsiteX1-3" fmla="*/ 7577047 w 7577047"/>
              <a:gd name="connsiteY1-4" fmla="*/ 11837 h 5949573"/>
              <a:gd name="connsiteX2-5" fmla="*/ 6304235 w 7577047"/>
              <a:gd name="connsiteY2-6" fmla="*/ 638503 h 5949573"/>
              <a:gd name="connsiteX3-7" fmla="*/ 6159164 w 7577047"/>
              <a:gd name="connsiteY3-8" fmla="*/ 903382 h 5949573"/>
              <a:gd name="connsiteX4-9" fmla="*/ 6161282 w 7577047"/>
              <a:gd name="connsiteY4-10" fmla="*/ 909843 h 5949573"/>
              <a:gd name="connsiteX5-11" fmla="*/ 6459895 w 7577047"/>
              <a:gd name="connsiteY5-12" fmla="*/ 956143 h 5949573"/>
              <a:gd name="connsiteX6-13" fmla="*/ 7577047 w 7577047"/>
              <a:gd name="connsiteY6-14" fmla="*/ 407003 h 5949573"/>
              <a:gd name="connsiteX7-15" fmla="*/ 7577047 w 7577047"/>
              <a:gd name="connsiteY7-16" fmla="*/ 3261454 h 5949573"/>
              <a:gd name="connsiteX8-17" fmla="*/ 2564157 w 7577047"/>
              <a:gd name="connsiteY8-18" fmla="*/ 5735814 h 5949573"/>
              <a:gd name="connsiteX9-19" fmla="*/ 233491 w 7577047"/>
              <a:gd name="connsiteY9-20" fmla="*/ 4944407 h 5949573"/>
              <a:gd name="connsiteX10-21" fmla="*/ 213372 w 7577047"/>
              <a:gd name="connsiteY10-22" fmla="*/ 4903490 h 5949573"/>
              <a:gd name="connsiteX11-23" fmla="*/ 1004379 w 7577047"/>
              <a:gd name="connsiteY11-24" fmla="*/ 2571260 h 5949573"/>
              <a:gd name="connsiteX12-25" fmla="*/ 2132121 w 7577047"/>
              <a:gd name="connsiteY12-26" fmla="*/ 2014584 h 5949573"/>
              <a:gd name="connsiteX13-27" fmla="*/ 2176595 w 7577047"/>
              <a:gd name="connsiteY13-28" fmla="*/ 2049039 h 5949573"/>
              <a:gd name="connsiteX14-29" fmla="*/ 2467796 w 7577047"/>
              <a:gd name="connsiteY14-30" fmla="*/ 2139486 h 5949573"/>
              <a:gd name="connsiteX15-31" fmla="*/ 2781234 w 7577047"/>
              <a:gd name="connsiteY15-32" fmla="*/ 2058730 h 5949573"/>
              <a:gd name="connsiteX16" fmla="*/ 6948025 w 7577047"/>
              <a:gd name="connsiteY16" fmla="*/ 0 h 5949573"/>
              <a:gd name="connsiteX0-33" fmla="*/ 6948025 w 7580006"/>
              <a:gd name="connsiteY0-34" fmla="*/ 0 h 5949573"/>
              <a:gd name="connsiteX1-35" fmla="*/ 7580006 w 7580006"/>
              <a:gd name="connsiteY1-36" fmla="*/ 0 h 5949573"/>
              <a:gd name="connsiteX2-37" fmla="*/ 6304235 w 7580006"/>
              <a:gd name="connsiteY2-38" fmla="*/ 638503 h 5949573"/>
              <a:gd name="connsiteX3-39" fmla="*/ 6159164 w 7580006"/>
              <a:gd name="connsiteY3-40" fmla="*/ 903382 h 5949573"/>
              <a:gd name="connsiteX4-41" fmla="*/ 6161282 w 7580006"/>
              <a:gd name="connsiteY4-42" fmla="*/ 909843 h 5949573"/>
              <a:gd name="connsiteX5-43" fmla="*/ 6459895 w 7580006"/>
              <a:gd name="connsiteY5-44" fmla="*/ 956143 h 5949573"/>
              <a:gd name="connsiteX6-45" fmla="*/ 7577047 w 7580006"/>
              <a:gd name="connsiteY6-46" fmla="*/ 407003 h 5949573"/>
              <a:gd name="connsiteX7-47" fmla="*/ 7577047 w 7580006"/>
              <a:gd name="connsiteY7-48" fmla="*/ 3261454 h 5949573"/>
              <a:gd name="connsiteX8-49" fmla="*/ 2564157 w 7580006"/>
              <a:gd name="connsiteY8-50" fmla="*/ 5735814 h 5949573"/>
              <a:gd name="connsiteX9-51" fmla="*/ 233491 w 7580006"/>
              <a:gd name="connsiteY9-52" fmla="*/ 4944407 h 5949573"/>
              <a:gd name="connsiteX10-53" fmla="*/ 213372 w 7580006"/>
              <a:gd name="connsiteY10-54" fmla="*/ 4903490 h 5949573"/>
              <a:gd name="connsiteX11-55" fmla="*/ 1004379 w 7580006"/>
              <a:gd name="connsiteY11-56" fmla="*/ 2571260 h 5949573"/>
              <a:gd name="connsiteX12-57" fmla="*/ 2132121 w 7580006"/>
              <a:gd name="connsiteY12-58" fmla="*/ 2014584 h 5949573"/>
              <a:gd name="connsiteX13-59" fmla="*/ 2176595 w 7580006"/>
              <a:gd name="connsiteY13-60" fmla="*/ 2049039 h 5949573"/>
              <a:gd name="connsiteX14-61" fmla="*/ 2467796 w 7580006"/>
              <a:gd name="connsiteY14-62" fmla="*/ 2139486 h 5949573"/>
              <a:gd name="connsiteX15-63" fmla="*/ 2781234 w 7580006"/>
              <a:gd name="connsiteY15-64" fmla="*/ 2058730 h 5949573"/>
              <a:gd name="connsiteX16-65" fmla="*/ 6948025 w 7580006"/>
              <a:gd name="connsiteY16-66" fmla="*/ 0 h 5949573"/>
              <a:gd name="connsiteX0-67" fmla="*/ 6948025 w 7585924"/>
              <a:gd name="connsiteY0-68" fmla="*/ 0 h 5949573"/>
              <a:gd name="connsiteX1-69" fmla="*/ 7585924 w 7585924"/>
              <a:gd name="connsiteY1-70" fmla="*/ 0 h 5949573"/>
              <a:gd name="connsiteX2-71" fmla="*/ 6304235 w 7585924"/>
              <a:gd name="connsiteY2-72" fmla="*/ 638503 h 5949573"/>
              <a:gd name="connsiteX3-73" fmla="*/ 6159164 w 7585924"/>
              <a:gd name="connsiteY3-74" fmla="*/ 903382 h 5949573"/>
              <a:gd name="connsiteX4-75" fmla="*/ 6161282 w 7585924"/>
              <a:gd name="connsiteY4-76" fmla="*/ 909843 h 5949573"/>
              <a:gd name="connsiteX5-77" fmla="*/ 6459895 w 7585924"/>
              <a:gd name="connsiteY5-78" fmla="*/ 956143 h 5949573"/>
              <a:gd name="connsiteX6-79" fmla="*/ 7577047 w 7585924"/>
              <a:gd name="connsiteY6-80" fmla="*/ 407003 h 5949573"/>
              <a:gd name="connsiteX7-81" fmla="*/ 7577047 w 7585924"/>
              <a:gd name="connsiteY7-82" fmla="*/ 3261454 h 5949573"/>
              <a:gd name="connsiteX8-83" fmla="*/ 2564157 w 7585924"/>
              <a:gd name="connsiteY8-84" fmla="*/ 5735814 h 5949573"/>
              <a:gd name="connsiteX9-85" fmla="*/ 233491 w 7585924"/>
              <a:gd name="connsiteY9-86" fmla="*/ 4944407 h 5949573"/>
              <a:gd name="connsiteX10-87" fmla="*/ 213372 w 7585924"/>
              <a:gd name="connsiteY10-88" fmla="*/ 4903490 h 5949573"/>
              <a:gd name="connsiteX11-89" fmla="*/ 1004379 w 7585924"/>
              <a:gd name="connsiteY11-90" fmla="*/ 2571260 h 5949573"/>
              <a:gd name="connsiteX12-91" fmla="*/ 2132121 w 7585924"/>
              <a:gd name="connsiteY12-92" fmla="*/ 2014584 h 5949573"/>
              <a:gd name="connsiteX13-93" fmla="*/ 2176595 w 7585924"/>
              <a:gd name="connsiteY13-94" fmla="*/ 2049039 h 5949573"/>
              <a:gd name="connsiteX14-95" fmla="*/ 2467796 w 7585924"/>
              <a:gd name="connsiteY14-96" fmla="*/ 2139486 h 5949573"/>
              <a:gd name="connsiteX15-97" fmla="*/ 2781234 w 7585924"/>
              <a:gd name="connsiteY15-98" fmla="*/ 2058730 h 5949573"/>
              <a:gd name="connsiteX16-99" fmla="*/ 6948025 w 7585924"/>
              <a:gd name="connsiteY16-100" fmla="*/ 0 h 59495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65" y="connsiteY16-6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/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2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4944" y="453051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/>
          <p:cNvSpPr/>
          <p:nvPr/>
        </p:nvSpPr>
        <p:spPr>
          <a:xfrm>
            <a:off x="8704587" y="5422907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  <p:sp>
        <p:nvSpPr>
          <p:cNvPr id="16" name="Freeform: Shape 15"/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  <p:sp>
        <p:nvSpPr>
          <p:cNvPr id="19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824421" y="3955666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  <a:endParaRPr lang="en-US" dirty="0"/>
          </a:p>
        </p:txBody>
      </p:sp>
      <p:sp>
        <p:nvSpPr>
          <p:cNvPr id="20" name="Text Placeholder 26"/>
          <p:cNvSpPr>
            <a:spLocks noGrp="1"/>
          </p:cNvSpPr>
          <p:nvPr>
            <p:ph type="body" sz="quarter" idx="17" hasCustomPrompt="1"/>
          </p:nvPr>
        </p:nvSpPr>
        <p:spPr>
          <a:xfrm>
            <a:off x="824421" y="4633363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  <a:endParaRPr lang="en-US" dirty="0"/>
          </a:p>
        </p:txBody>
      </p:sp>
      <p:sp>
        <p:nvSpPr>
          <p:cNvPr id="21" name="Text Placeholder 26"/>
          <p:cNvSpPr>
            <a:spLocks noGrp="1"/>
          </p:cNvSpPr>
          <p:nvPr>
            <p:ph type="body" sz="quarter" idx="18" hasCustomPrompt="1"/>
          </p:nvPr>
        </p:nvSpPr>
        <p:spPr>
          <a:xfrm>
            <a:off x="824421" y="4892977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6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  <a:endParaRPr lang="en-US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19" hasCustomPrompt="1"/>
          </p:nvPr>
        </p:nvSpPr>
        <p:spPr>
          <a:xfrm>
            <a:off x="824421" y="533430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  <a:endParaRPr lang="en-US" dirty="0"/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20" hasCustomPrompt="1"/>
          </p:nvPr>
        </p:nvSpPr>
        <p:spPr>
          <a:xfrm>
            <a:off x="824421" y="5593915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6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  <a:endParaRPr lang="en-US" dirty="0"/>
          </a:p>
        </p:txBody>
      </p:sp>
      <p:sp>
        <p:nvSpPr>
          <p:cNvPr id="3" name="Graphic 23"/>
          <p:cNvSpPr/>
          <p:nvPr/>
        </p:nvSpPr>
        <p:spPr>
          <a:xfrm>
            <a:off x="900977" y="1561556"/>
            <a:ext cx="2973891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  <p:sp>
        <p:nvSpPr>
          <p:cNvPr id="25" name="Freeform: Shape 24"/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/>
          <p:cNvSpPr/>
          <p:nvPr/>
        </p:nvSpPr>
        <p:spPr>
          <a:xfrm>
            <a:off x="8069105" y="5422165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  <p:sp>
        <p:nvSpPr>
          <p:cNvPr id="29" name="Freeform: Shape 28"/>
          <p:cNvSpPr/>
          <p:nvPr/>
        </p:nvSpPr>
        <p:spPr>
          <a:xfrm>
            <a:off x="9029961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  <p:sp>
        <p:nvSpPr>
          <p:cNvPr id="30" name="Freeform: Shape 29"/>
          <p:cNvSpPr/>
          <p:nvPr/>
        </p:nvSpPr>
        <p:spPr>
          <a:xfrm>
            <a:off x="11043830" y="4566099"/>
            <a:ext cx="1155815" cy="863686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  <p:sp>
        <p:nvSpPr>
          <p:cNvPr id="32" name="Freeform: Shape 31"/>
          <p:cNvSpPr/>
          <p:nvPr/>
        </p:nvSpPr>
        <p:spPr>
          <a:xfrm>
            <a:off x="10743662" y="-1688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  <p:sp>
        <p:nvSpPr>
          <p:cNvPr id="33" name="Freeform: Shape 32"/>
          <p:cNvSpPr/>
          <p:nvPr/>
        </p:nvSpPr>
        <p:spPr>
          <a:xfrm>
            <a:off x="6536780" y="-12700"/>
            <a:ext cx="4978891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  <p:sp>
        <p:nvSpPr>
          <p:cNvPr id="34" name="Freeform: Shape 33"/>
          <p:cNvSpPr/>
          <p:nvPr/>
        </p:nvSpPr>
        <p:spPr>
          <a:xfrm>
            <a:off x="6518965" y="-12700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  <p:sp>
        <p:nvSpPr>
          <p:cNvPr id="40" name="Graphic 37"/>
          <p:cNvSpPr/>
          <p:nvPr userDrawn="1"/>
        </p:nvSpPr>
        <p:spPr>
          <a:xfrm>
            <a:off x="895717" y="3124630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  <p:sp>
        <p:nvSpPr>
          <p:cNvPr id="12" name="Graphic 36"/>
          <p:cNvSpPr/>
          <p:nvPr userDrawn="1"/>
        </p:nvSpPr>
        <p:spPr>
          <a:xfrm>
            <a:off x="-7815" y="5057879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758589" y="3429000"/>
            <a:ext cx="3629300" cy="946192"/>
          </a:xfrm>
        </p:spPr>
        <p:txBody>
          <a:bodyPr vert="horz" lIns="91436" tIns="45719" rIns="91436" bIns="45719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ru-RU" dirty="0"/>
          </a:p>
        </p:txBody>
      </p:sp>
      <p:sp>
        <p:nvSpPr>
          <p:cNvPr id="35" name="Graphic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  <p:sp>
        <p:nvSpPr>
          <p:cNvPr id="10" name="Freeform: Shape 9"/>
          <p:cNvSpPr/>
          <p:nvPr userDrawn="1"/>
        </p:nvSpPr>
        <p:spPr>
          <a:xfrm>
            <a:off x="7998822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  <p:sp>
        <p:nvSpPr>
          <p:cNvPr id="25" name="Freeform: Shape 24"/>
          <p:cNvSpPr/>
          <p:nvPr userDrawn="1"/>
        </p:nvSpPr>
        <p:spPr>
          <a:xfrm>
            <a:off x="12186921" y="2632657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lIns="91436" tIns="45719" rIns="91436" bIns="45719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1987" y="793173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5773" y="1877053"/>
            <a:ext cx="6843279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1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500"/>
            </a:lvl4pPr>
            <a:lvl5pPr marL="1828800" indent="0" algn="ctr">
              <a:buNone/>
              <a:defRPr sz="1500"/>
            </a:lvl5pPr>
            <a:lvl6pPr marL="2286000" indent="0" algn="ctr">
              <a:buNone/>
              <a:defRPr sz="1500"/>
            </a:lvl6pPr>
            <a:lvl7pPr marL="2743200" indent="0" algn="ctr">
              <a:buNone/>
              <a:defRPr sz="1500"/>
            </a:lvl7pPr>
            <a:lvl8pPr marL="3200400" indent="0" algn="ctr">
              <a:buNone/>
              <a:defRPr sz="1500"/>
            </a:lvl8pPr>
            <a:lvl9pPr marL="36576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ru-RU" dirty="0"/>
          </a:p>
        </p:txBody>
      </p:sp>
      <p:sp>
        <p:nvSpPr>
          <p:cNvPr id="24" name="Graphic 22"/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  <p:sp>
        <p:nvSpPr>
          <p:cNvPr id="9" name="Freeform: Shape 8"/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  <p:sp>
        <p:nvSpPr>
          <p:cNvPr id="38" name="Freeform: Shape 37"/>
          <p:cNvSpPr/>
          <p:nvPr/>
        </p:nvSpPr>
        <p:spPr>
          <a:xfrm>
            <a:off x="3909850" y="4665642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lIns="91436" tIns="45719" rIns="91436" bIns="45719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/>
          <p:cNvSpPr/>
          <p:nvPr/>
        </p:nvSpPr>
        <p:spPr>
          <a:xfrm>
            <a:off x="12186921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lIns="91436" tIns="45719" rIns="91436" bIns="45719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/>
          <p:cNvSpPr/>
          <p:nvPr/>
        </p:nvSpPr>
        <p:spPr>
          <a:xfrm>
            <a:off x="3905234" y="4922855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lIns="91436" tIns="45719" rIns="91436" bIns="45719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MM.DD.20XX</a:t>
            </a:r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 HACKATHON EXPRESS</a:t>
            </a:r>
            <a:endParaRPr lang="ru-RU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</a:fld>
            <a:endParaRPr lang="ru-RU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ru-RU" dirty="0"/>
          </a:p>
        </p:txBody>
      </p:sp>
      <p:sp>
        <p:nvSpPr>
          <p:cNvPr id="49" name="Graphic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MM.DD.20XX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291" y="579777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@ HACKATHON EXPRESS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</a:fld>
            <a:endParaRPr lang="ru-RU" dirty="0"/>
          </a:p>
        </p:txBody>
      </p:sp>
      <p:grpSp>
        <p:nvGrpSpPr>
          <p:cNvPr id="41" name="Graphic 39"/>
          <p:cNvGrpSpPr/>
          <p:nvPr userDrawn="1"/>
        </p:nvGrpSpPr>
        <p:grpSpPr>
          <a:xfrm>
            <a:off x="10008352" y="1"/>
            <a:ext cx="2188800" cy="1933794"/>
            <a:chOff x="10003200" y="0"/>
            <a:chExt cx="2188800" cy="1933794"/>
          </a:xfrm>
        </p:grpSpPr>
        <p:sp>
          <p:nvSpPr>
            <p:cNvPr id="42" name="Freeform: Shape 41"/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/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/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/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/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/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365127"/>
            <a:ext cx="9050519" cy="94549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Graphic 19"/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ru-RU" dirty="0"/>
          </a:p>
        </p:txBody>
      </p:sp>
      <p:sp>
        <p:nvSpPr>
          <p:cNvPr id="49" name="Graphic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MM.DD.20XX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291" y="579777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@ HACKATHON EXPRESS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</a:fld>
            <a:endParaRPr lang="ru-RU" dirty="0"/>
          </a:p>
        </p:txBody>
      </p:sp>
      <p:grpSp>
        <p:nvGrpSpPr>
          <p:cNvPr id="41" name="Graphic 39"/>
          <p:cNvGrpSpPr/>
          <p:nvPr userDrawn="1"/>
        </p:nvGrpSpPr>
        <p:grpSpPr>
          <a:xfrm>
            <a:off x="10008352" y="1"/>
            <a:ext cx="2188800" cy="1933794"/>
            <a:chOff x="10003200" y="0"/>
            <a:chExt cx="2188800" cy="1933794"/>
          </a:xfrm>
        </p:grpSpPr>
        <p:sp>
          <p:nvSpPr>
            <p:cNvPr id="42" name="Freeform: Shape 41"/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/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/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/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/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/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365127"/>
            <a:ext cx="9050519" cy="94549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Graphic 19"/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"/>
          </p:nvPr>
        </p:nvSpPr>
        <p:spPr>
          <a:xfrm>
            <a:off x="839789" y="1825625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1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500" b="1"/>
            </a:lvl4pPr>
            <a:lvl5pPr marL="1828800" indent="0">
              <a:buNone/>
              <a:defRPr sz="1500" b="1"/>
            </a:lvl5pPr>
            <a:lvl6pPr marL="2286000" indent="0">
              <a:buNone/>
              <a:defRPr sz="1500" b="1"/>
            </a:lvl6pPr>
            <a:lvl7pPr marL="2743200" indent="0">
              <a:buNone/>
              <a:defRPr sz="1500" b="1"/>
            </a:lvl7pPr>
            <a:lvl8pPr marL="3200400" indent="0">
              <a:buNone/>
              <a:defRPr sz="1500" b="1"/>
            </a:lvl8pPr>
            <a:lvl9pPr marL="3657600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9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323458"/>
            <a:ext cx="5157787" cy="3387547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828801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1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500" b="1"/>
            </a:lvl4pPr>
            <a:lvl5pPr marL="1828800" indent="0">
              <a:buNone/>
              <a:defRPr sz="1500" b="1"/>
            </a:lvl5pPr>
            <a:lvl6pPr marL="2286000" indent="0">
              <a:buNone/>
              <a:defRPr sz="1500" b="1"/>
            </a:lvl6pPr>
            <a:lvl7pPr marL="2743200" indent="0">
              <a:buNone/>
              <a:defRPr sz="1500" b="1"/>
            </a:lvl7pPr>
            <a:lvl8pPr marL="3200400" indent="0">
              <a:buNone/>
              <a:defRPr sz="1500" b="1"/>
            </a:lvl8pPr>
            <a:lvl9pPr marL="3657600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22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323458"/>
            <a:ext cx="5183188" cy="3387547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ru-RU" dirty="0"/>
          </a:p>
        </p:txBody>
      </p:sp>
      <p:sp>
        <p:nvSpPr>
          <p:cNvPr id="49" name="Graphic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MM.DD.20XX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291" y="579777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@ HACKATHON EXPRESS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</a:fld>
            <a:endParaRPr lang="ru-RU" dirty="0"/>
          </a:p>
        </p:txBody>
      </p:sp>
      <p:grpSp>
        <p:nvGrpSpPr>
          <p:cNvPr id="41" name="Graphic 39"/>
          <p:cNvGrpSpPr/>
          <p:nvPr userDrawn="1"/>
        </p:nvGrpSpPr>
        <p:grpSpPr>
          <a:xfrm>
            <a:off x="10008352" y="1"/>
            <a:ext cx="2188800" cy="1933794"/>
            <a:chOff x="10003200" y="0"/>
            <a:chExt cx="2188800" cy="1933794"/>
          </a:xfrm>
        </p:grpSpPr>
        <p:sp>
          <p:nvSpPr>
            <p:cNvPr id="42" name="Freeform: Shape 41"/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/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/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/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/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/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365127"/>
            <a:ext cx="9050519" cy="94549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Graphic 19"/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  <p:sp>
        <p:nvSpPr>
          <p:cNvPr id="2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5181600" cy="3885380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4" name="Content Placeholder 3"/>
          <p:cNvSpPr>
            <a:spLocks noGrp="1"/>
          </p:cNvSpPr>
          <p:nvPr>
            <p:ph sz="half" idx="2"/>
          </p:nvPr>
        </p:nvSpPr>
        <p:spPr>
          <a:xfrm>
            <a:off x="6198109" y="1825625"/>
            <a:ext cx="5181600" cy="3929249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/>
          <p:cNvSpPr>
            <a:spLocks noGrp="1"/>
          </p:cNvSpPr>
          <p:nvPr>
            <p:ph type="pic" idx="1"/>
          </p:nvPr>
        </p:nvSpPr>
        <p:spPr>
          <a:xfrm>
            <a:off x="5775856" y="532520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100"/>
            </a:lvl4pPr>
            <a:lvl5pPr marL="1828800" indent="0">
              <a:buNone/>
              <a:defRPr sz="2100"/>
            </a:lvl5pPr>
            <a:lvl6pPr marL="2286000" indent="0">
              <a:buNone/>
              <a:defRPr sz="2100"/>
            </a:lvl6pPr>
            <a:lvl7pPr marL="2743200" indent="0">
              <a:buNone/>
              <a:defRPr sz="2100"/>
            </a:lvl7pPr>
            <a:lvl8pPr marL="3200400" indent="0">
              <a:buNone/>
              <a:defRPr sz="2100"/>
            </a:lvl8pPr>
            <a:lvl9pPr marL="3657600" indent="0">
              <a:buNone/>
              <a:defRPr sz="21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5" name="Oval 34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ru-RU" dirty="0"/>
          </a:p>
        </p:txBody>
      </p:sp>
      <p:sp>
        <p:nvSpPr>
          <p:cNvPr id="36" name="Graphic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MM.DD.20XX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292" y="5797771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@ HACKATHON EXPRESS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</a:fld>
            <a:endParaRPr lang="ru-RU" dirty="0"/>
          </a:p>
        </p:txBody>
      </p:sp>
      <p:sp>
        <p:nvSpPr>
          <p:cNvPr id="38" name="Freeform: Shape 37"/>
          <p:cNvSpPr/>
          <p:nvPr userDrawn="1"/>
        </p:nvSpPr>
        <p:spPr>
          <a:xfrm>
            <a:off x="10413778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lIns="91436" tIns="45719" rIns="91436" bIns="45719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/>
          <p:cNvSpPr/>
          <p:nvPr userDrawn="1"/>
        </p:nvSpPr>
        <p:spPr>
          <a:xfrm>
            <a:off x="887584" y="2045663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  <p:sp>
        <p:nvSpPr>
          <p:cNvPr id="33" name="Freeform: Shape 32"/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  <p:sp>
        <p:nvSpPr>
          <p:cNvPr id="41" name="Freeform: Shape 40"/>
          <p:cNvSpPr/>
          <p:nvPr userDrawn="1"/>
        </p:nvSpPr>
        <p:spPr>
          <a:xfrm>
            <a:off x="8607091" y="4437665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5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ru-RU" dirty="0"/>
          </a:p>
        </p:txBody>
      </p:sp>
      <p:sp>
        <p:nvSpPr>
          <p:cNvPr id="36" name="Graphic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MM.DD.20XX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292" y="5797771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@ HACKATHON EXPRESS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</a:fld>
            <a:endParaRPr lang="ru-RU" dirty="0"/>
          </a:p>
        </p:txBody>
      </p:sp>
      <p:sp>
        <p:nvSpPr>
          <p:cNvPr id="38" name="Freeform: Shape 37"/>
          <p:cNvSpPr/>
          <p:nvPr userDrawn="1"/>
        </p:nvSpPr>
        <p:spPr>
          <a:xfrm>
            <a:off x="10413778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lIns="91436" tIns="45719" rIns="91436" bIns="45719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/>
          <p:cNvSpPr/>
          <p:nvPr userDrawn="1"/>
        </p:nvSpPr>
        <p:spPr>
          <a:xfrm>
            <a:off x="887584" y="2045663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  <p:sp>
        <p:nvSpPr>
          <p:cNvPr id="33" name="Freeform: Shape 32"/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  <p:sp>
        <p:nvSpPr>
          <p:cNvPr id="41" name="Freeform: Shape 40"/>
          <p:cNvSpPr/>
          <p:nvPr userDrawn="1"/>
        </p:nvSpPr>
        <p:spPr>
          <a:xfrm>
            <a:off x="8607091" y="4437665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5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5183189" y="457201"/>
            <a:ext cx="6653212" cy="5403850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ru-RU" dirty="0"/>
          </a:p>
        </p:txBody>
      </p:sp>
      <p:sp>
        <p:nvSpPr>
          <p:cNvPr id="49" name="Graphic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MM.DD.20XX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291" y="579777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@ HACKATHON EXPRESS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</a:fld>
            <a:endParaRPr lang="ru-RU" dirty="0"/>
          </a:p>
        </p:txBody>
      </p:sp>
      <p:grpSp>
        <p:nvGrpSpPr>
          <p:cNvPr id="41" name="Graphic 39"/>
          <p:cNvGrpSpPr/>
          <p:nvPr userDrawn="1"/>
        </p:nvGrpSpPr>
        <p:grpSpPr>
          <a:xfrm>
            <a:off x="10008352" y="1"/>
            <a:ext cx="2188800" cy="1933794"/>
            <a:chOff x="10003200" y="0"/>
            <a:chExt cx="2188800" cy="1933794"/>
          </a:xfrm>
        </p:grpSpPr>
        <p:sp>
          <p:nvSpPr>
            <p:cNvPr id="42" name="Freeform: Shape 41"/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/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/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/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/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/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/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  <p:sp>
        <p:nvSpPr>
          <p:cNvPr id="19" name="Title 6"/>
          <p:cNvSpPr>
            <a:spLocks noGrp="1"/>
          </p:cNvSpPr>
          <p:nvPr>
            <p:ph type="title"/>
          </p:nvPr>
        </p:nvSpPr>
        <p:spPr>
          <a:xfrm>
            <a:off x="838200" y="365127"/>
            <a:ext cx="9050519" cy="94549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ru-RU" dirty="0"/>
          </a:p>
        </p:txBody>
      </p:sp>
      <p:sp>
        <p:nvSpPr>
          <p:cNvPr id="49" name="Graphic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MM.DD.20XX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291" y="579777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@ HACKATHON EXPRESS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</a:fld>
            <a:endParaRPr lang="ru-RU" dirty="0"/>
          </a:p>
        </p:txBody>
      </p:sp>
      <p:grpSp>
        <p:nvGrpSpPr>
          <p:cNvPr id="41" name="Graphic 39"/>
          <p:cNvGrpSpPr/>
          <p:nvPr userDrawn="1"/>
        </p:nvGrpSpPr>
        <p:grpSpPr>
          <a:xfrm>
            <a:off x="10008352" y="1"/>
            <a:ext cx="2188800" cy="1933794"/>
            <a:chOff x="10003200" y="0"/>
            <a:chExt cx="2188800" cy="1933794"/>
          </a:xfrm>
        </p:grpSpPr>
        <p:sp>
          <p:nvSpPr>
            <p:cNvPr id="42" name="Freeform: Shape 41"/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/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/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/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/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/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/>
          <p:cNvSpPr>
            <a:spLocks noGrp="1"/>
          </p:cNvSpPr>
          <p:nvPr>
            <p:ph type="pic" sz="quarter" idx="13"/>
          </p:nvPr>
        </p:nvSpPr>
        <p:spPr>
          <a:xfrm>
            <a:off x="912413" y="2373274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34" name="Oval 33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ru-RU" dirty="0"/>
          </a:p>
        </p:txBody>
      </p:sp>
      <p:sp>
        <p:nvSpPr>
          <p:cNvPr id="35" name="Graphic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  <p:sp>
        <p:nvSpPr>
          <p:cNvPr id="10" name="Freeform: Shape 9"/>
          <p:cNvSpPr/>
          <p:nvPr userDrawn="1"/>
        </p:nvSpPr>
        <p:spPr>
          <a:xfrm>
            <a:off x="7998822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  <p:sp>
        <p:nvSpPr>
          <p:cNvPr id="25" name="Freeform: Shape 24"/>
          <p:cNvSpPr/>
          <p:nvPr userDrawn="1"/>
        </p:nvSpPr>
        <p:spPr>
          <a:xfrm>
            <a:off x="12186921" y="2632657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lIns="91436" tIns="45719" rIns="91436" bIns="45719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1987" y="793173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5773" y="1877053"/>
            <a:ext cx="6843279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1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500"/>
            </a:lvl4pPr>
            <a:lvl5pPr marL="1828800" indent="0" algn="ctr">
              <a:buNone/>
              <a:defRPr sz="1500"/>
            </a:lvl5pPr>
            <a:lvl6pPr marL="2286000" indent="0" algn="ctr">
              <a:buNone/>
              <a:defRPr sz="1500"/>
            </a:lvl6pPr>
            <a:lvl7pPr marL="2743200" indent="0" algn="ctr">
              <a:buNone/>
              <a:defRPr sz="1500"/>
            </a:lvl7pPr>
            <a:lvl8pPr marL="3200400" indent="0" algn="ctr">
              <a:buNone/>
              <a:defRPr sz="1500"/>
            </a:lvl8pPr>
            <a:lvl9pPr marL="36576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MM.DD.20XX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291" y="5797771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@ HACKATHON EXPRESS</a:t>
            </a:r>
            <a:endParaRPr lang="ru-RU" dirty="0"/>
          </a:p>
        </p:txBody>
      </p:sp>
      <p:sp>
        <p:nvSpPr>
          <p:cNvPr id="24" name="Graphic 22"/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  <p:sp>
        <p:nvSpPr>
          <p:cNvPr id="9" name="Freeform: Shape 8"/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</a:fld>
            <a:endParaRPr lang="ru-RU" dirty="0"/>
          </a:p>
        </p:txBody>
      </p:sp>
      <p:sp>
        <p:nvSpPr>
          <p:cNvPr id="38" name="Freeform: Shape 37"/>
          <p:cNvSpPr/>
          <p:nvPr/>
        </p:nvSpPr>
        <p:spPr>
          <a:xfrm>
            <a:off x="3909850" y="4665642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lIns="91436" tIns="45719" rIns="91436" bIns="45719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/>
          <p:cNvSpPr/>
          <p:nvPr/>
        </p:nvSpPr>
        <p:spPr>
          <a:xfrm>
            <a:off x="12186921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lIns="91436" tIns="45719" rIns="91436" bIns="45719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/>
          <p:cNvSpPr/>
          <p:nvPr/>
        </p:nvSpPr>
        <p:spPr>
          <a:xfrm>
            <a:off x="3905234" y="4922855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lIns="91436" tIns="45719" rIns="91436" bIns="45719" rtlCol="0" anchor="ctr">
            <a:noAutofit/>
          </a:bodyPr>
          <a:lstStyle/>
          <a:p>
            <a:endParaRPr lang="ru-RU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tinyPPT.c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1_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1396782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24" name="Oval 23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ru-RU" dirty="0"/>
          </a:p>
        </p:txBody>
      </p:sp>
      <p:sp>
        <p:nvSpPr>
          <p:cNvPr id="25" name="Graphic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10025" y="908051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MM.DD.20XX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292" y="5797771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@ HACKATHON EXPRESS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</a:fld>
            <a:endParaRPr lang="ru-RU" dirty="0"/>
          </a:p>
        </p:txBody>
      </p:sp>
      <p:sp>
        <p:nvSpPr>
          <p:cNvPr id="10" name="Freeform: Shape 9"/>
          <p:cNvSpPr/>
          <p:nvPr/>
        </p:nvSpPr>
        <p:spPr>
          <a:xfrm>
            <a:off x="5492147" y="-12675"/>
            <a:ext cx="545708" cy="3819958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  <p:sp>
        <p:nvSpPr>
          <p:cNvPr id="13" name="Freeform: Shape 12"/>
          <p:cNvSpPr/>
          <p:nvPr/>
        </p:nvSpPr>
        <p:spPr>
          <a:xfrm>
            <a:off x="5479455" y="-12674"/>
            <a:ext cx="571091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  <p:sp>
        <p:nvSpPr>
          <p:cNvPr id="16" name="Text Placeholder 14"/>
          <p:cNvSpPr>
            <a:spLocks noGrp="1"/>
          </p:cNvSpPr>
          <p:nvPr userDrawn="1">
            <p:ph type="body" sz="quarter" idx="13"/>
          </p:nvPr>
        </p:nvSpPr>
        <p:spPr>
          <a:xfrm>
            <a:off x="6910024" y="2050477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7" name="Text Placeholder 14"/>
          <p:cNvSpPr>
            <a:spLocks noGrp="1"/>
          </p:cNvSpPr>
          <p:nvPr userDrawn="1">
            <p:ph type="body" sz="quarter" idx="14"/>
          </p:nvPr>
        </p:nvSpPr>
        <p:spPr>
          <a:xfrm>
            <a:off x="6910024" y="2839714"/>
            <a:ext cx="4548187" cy="2916952"/>
          </a:xfrm>
        </p:spPr>
        <p:txBody>
          <a:bodyPr>
            <a:normAutofit/>
          </a:bodyPr>
          <a:lstStyle>
            <a:lvl1pPr marL="179705" indent="-179705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3" name="Graphic 22"/>
          <p:cNvSpPr/>
          <p:nvPr userDrawn="1"/>
        </p:nvSpPr>
        <p:spPr>
          <a:xfrm>
            <a:off x="6981949" y="1726673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  <p:sp>
        <p:nvSpPr>
          <p:cNvPr id="22" name="Freeform: Shape 21"/>
          <p:cNvSpPr/>
          <p:nvPr userDrawn="1"/>
        </p:nvSpPr>
        <p:spPr>
          <a:xfrm>
            <a:off x="1069371" y="-12674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/>
          <p:cNvSpPr>
            <a:spLocks noGrp="1"/>
          </p:cNvSpPr>
          <p:nvPr>
            <p:ph type="pic" sz="quarter" idx="18"/>
          </p:nvPr>
        </p:nvSpPr>
        <p:spPr>
          <a:xfrm>
            <a:off x="5771771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35" name="Oval 34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ru-RU" dirty="0"/>
          </a:p>
        </p:txBody>
      </p:sp>
      <p:sp>
        <p:nvSpPr>
          <p:cNvPr id="36" name="Graphic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5854" y="1231901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MM.DD.20XX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292" y="5797771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@ HACKATHON EXPRESS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</a:fld>
            <a:endParaRPr lang="ru-RU" dirty="0"/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830068" y="3889185"/>
            <a:ext cx="4548187" cy="1708223"/>
          </a:xfrm>
        </p:spPr>
        <p:txBody>
          <a:bodyPr>
            <a:normAutofit/>
          </a:bodyPr>
          <a:lstStyle>
            <a:lvl1pPr marL="179705" indent="-179705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38" name="Freeform: Shape 37"/>
          <p:cNvSpPr/>
          <p:nvPr userDrawn="1"/>
        </p:nvSpPr>
        <p:spPr>
          <a:xfrm>
            <a:off x="10413778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lIns="91436" tIns="45719" rIns="91436" bIns="45719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/>
          <p:cNvSpPr/>
          <p:nvPr userDrawn="1"/>
        </p:nvSpPr>
        <p:spPr>
          <a:xfrm>
            <a:off x="12193180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lIns="91436" tIns="45719" rIns="91436" bIns="45719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/>
          <p:cNvSpPr/>
          <p:nvPr userDrawn="1"/>
        </p:nvSpPr>
        <p:spPr>
          <a:xfrm>
            <a:off x="12193180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lIns="91436" tIns="45719" rIns="91436" bIns="45719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/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1"/>
            <a:ext cx="4565651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31" name="Text Placeholder 29"/>
          <p:cNvSpPr>
            <a:spLocks noGrp="1"/>
          </p:cNvSpPr>
          <p:nvPr userDrawn="1">
            <p:ph type="body" sz="quarter" idx="17"/>
          </p:nvPr>
        </p:nvSpPr>
        <p:spPr>
          <a:xfrm>
            <a:off x="811117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3" name="Graphic 33"/>
          <p:cNvSpPr/>
          <p:nvPr userDrawn="1"/>
        </p:nvSpPr>
        <p:spPr>
          <a:xfrm>
            <a:off x="887584" y="2045663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  <p:sp>
        <p:nvSpPr>
          <p:cNvPr id="33" name="Freeform: Shape 32"/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  <p:sp>
        <p:nvSpPr>
          <p:cNvPr id="41" name="Freeform: Shape 40"/>
          <p:cNvSpPr/>
          <p:nvPr userDrawn="1"/>
        </p:nvSpPr>
        <p:spPr>
          <a:xfrm>
            <a:off x="8607091" y="4437665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ru-RU" dirty="0"/>
          </a:p>
        </p:txBody>
      </p:sp>
      <p:sp>
        <p:nvSpPr>
          <p:cNvPr id="49" name="Graphic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49" y="781050"/>
            <a:ext cx="10515600" cy="676276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93285" y="2959594"/>
            <a:ext cx="4183651" cy="365125"/>
          </a:xfrm>
        </p:spPr>
        <p:txBody>
          <a:bodyPr>
            <a:normAutofit/>
          </a:bodyPr>
          <a:lstStyle>
            <a:lvl1pPr marL="0" indent="0">
              <a:buNone/>
              <a:defRPr sz="26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MM.DD.20XX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291" y="579777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@ HACKATHON EXPRESS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</a:fld>
            <a:endParaRPr lang="ru-RU" dirty="0"/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830067" y="1898651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22" name="Graphic 19"/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6155960" y="2959594"/>
            <a:ext cx="4183651" cy="365125"/>
          </a:xfrm>
        </p:spPr>
        <p:txBody>
          <a:bodyPr>
            <a:normAutofit/>
          </a:bodyPr>
          <a:lstStyle>
            <a:lvl1pPr marL="0" indent="0">
              <a:buNone/>
              <a:defRPr sz="26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  <a:endParaRPr lang="en-US" dirty="0"/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20"/>
          </p:nvPr>
        </p:nvSpPr>
        <p:spPr>
          <a:xfrm>
            <a:off x="811313" y="3294245"/>
            <a:ext cx="4365625" cy="2333626"/>
          </a:xfrm>
        </p:spPr>
        <p:txBody>
          <a:bodyPr>
            <a:normAutofit/>
          </a:bodyPr>
          <a:lstStyle>
            <a:lvl1pPr marL="179705" indent="-179705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30" name="Text Placeholder 26"/>
          <p:cNvSpPr>
            <a:spLocks noGrp="1"/>
          </p:cNvSpPr>
          <p:nvPr>
            <p:ph type="body" sz="quarter" idx="21"/>
          </p:nvPr>
        </p:nvSpPr>
        <p:spPr>
          <a:xfrm>
            <a:off x="5973986" y="3294245"/>
            <a:ext cx="4365625" cy="2333626"/>
          </a:xfrm>
        </p:spPr>
        <p:txBody>
          <a:bodyPr>
            <a:normAutofit/>
          </a:bodyPr>
          <a:lstStyle>
            <a:lvl1pPr marL="179705" indent="-179705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grpSp>
        <p:nvGrpSpPr>
          <p:cNvPr id="41" name="Graphic 39"/>
          <p:cNvGrpSpPr/>
          <p:nvPr/>
        </p:nvGrpSpPr>
        <p:grpSpPr>
          <a:xfrm>
            <a:off x="10008352" y="1"/>
            <a:ext cx="2188800" cy="1933794"/>
            <a:chOff x="10003200" y="0"/>
            <a:chExt cx="2188800" cy="1933794"/>
          </a:xfrm>
        </p:grpSpPr>
        <p:sp>
          <p:nvSpPr>
            <p:cNvPr id="42" name="Freeform: Shape 41"/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/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/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/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/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/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ru-RU" dirty="0"/>
          </a:p>
        </p:txBody>
      </p:sp>
      <p:sp>
        <p:nvSpPr>
          <p:cNvPr id="49" name="Graphic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42753" y="1474970"/>
            <a:ext cx="4395259" cy="67627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MM.DD.20XX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291" y="579777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@ HACKATHON EXPRESS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</a:fld>
            <a:endParaRPr lang="ru-RU" dirty="0"/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5649889" y="2592571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2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6126386" y="3719428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  <a:endParaRPr lang="en-US" dirty="0"/>
          </a:p>
        </p:txBody>
      </p:sp>
      <p:sp>
        <p:nvSpPr>
          <p:cNvPr id="30" name="Text Placeholder 26"/>
          <p:cNvSpPr>
            <a:spLocks noGrp="1"/>
          </p:cNvSpPr>
          <p:nvPr>
            <p:ph type="body" sz="quarter" idx="21" hasCustomPrompt="1"/>
          </p:nvPr>
        </p:nvSpPr>
        <p:spPr>
          <a:xfrm>
            <a:off x="6126388" y="3990709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6126412" y="4451493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  <a:endParaRPr lang="en-US" dirty="0"/>
          </a:p>
        </p:txBody>
      </p:sp>
      <p:sp>
        <p:nvSpPr>
          <p:cNvPr id="25" name="Text Placeholder 26"/>
          <p:cNvSpPr>
            <a:spLocks noGrp="1"/>
          </p:cNvSpPr>
          <p:nvPr>
            <p:ph type="body" sz="quarter" idx="23" hasCustomPrompt="1"/>
          </p:nvPr>
        </p:nvSpPr>
        <p:spPr>
          <a:xfrm>
            <a:off x="6126413" y="4722775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8065901" y="3719428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  <a:endParaRPr lang="en-US" dirty="0"/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25" hasCustomPrompt="1"/>
          </p:nvPr>
        </p:nvSpPr>
        <p:spPr>
          <a:xfrm>
            <a:off x="8065901" y="3990709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  <a:endParaRPr lang="en-US" dirty="0"/>
          </a:p>
        </p:txBody>
      </p:sp>
      <p:sp>
        <p:nvSpPr>
          <p:cNvPr id="32" name="Text Placeholder 2"/>
          <p:cNvSpPr>
            <a:spLocks noGrp="1"/>
          </p:cNvSpPr>
          <p:nvPr>
            <p:ph type="body" idx="26" hasCustomPrompt="1"/>
          </p:nvPr>
        </p:nvSpPr>
        <p:spPr>
          <a:xfrm>
            <a:off x="8065925" y="4451493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  <a:endParaRPr lang="en-US" dirty="0"/>
          </a:p>
        </p:txBody>
      </p:sp>
      <p:sp>
        <p:nvSpPr>
          <p:cNvPr id="33" name="Text Placeholder 26"/>
          <p:cNvSpPr>
            <a:spLocks noGrp="1"/>
          </p:cNvSpPr>
          <p:nvPr>
            <p:ph type="body" sz="quarter" idx="27" hasCustomPrompt="1"/>
          </p:nvPr>
        </p:nvSpPr>
        <p:spPr>
          <a:xfrm>
            <a:off x="8065926" y="4722775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  <a:endParaRPr lang="en-US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10005414" y="3719428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  <a:endParaRPr lang="en-US" dirty="0"/>
          </a:p>
        </p:txBody>
      </p:sp>
      <p:sp>
        <p:nvSpPr>
          <p:cNvPr id="36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6" y="3990709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  <a:endParaRPr lang="en-US" dirty="0"/>
          </a:p>
        </p:txBody>
      </p:sp>
      <p:sp>
        <p:nvSpPr>
          <p:cNvPr id="38" name="Text Placeholder 2"/>
          <p:cNvSpPr>
            <a:spLocks noGrp="1"/>
          </p:cNvSpPr>
          <p:nvPr>
            <p:ph type="body" idx="30" hasCustomPrompt="1"/>
          </p:nvPr>
        </p:nvSpPr>
        <p:spPr>
          <a:xfrm>
            <a:off x="10005440" y="4451493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  <a:endParaRPr lang="en-US" dirty="0"/>
          </a:p>
        </p:txBody>
      </p:sp>
      <p:sp>
        <p:nvSpPr>
          <p:cNvPr id="39" name="Text Placeholder 26"/>
          <p:cNvSpPr>
            <a:spLocks noGrp="1"/>
          </p:cNvSpPr>
          <p:nvPr>
            <p:ph type="body" sz="quarter" idx="31" hasCustomPrompt="1"/>
          </p:nvPr>
        </p:nvSpPr>
        <p:spPr>
          <a:xfrm>
            <a:off x="10005441" y="4722775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  <a:endParaRPr lang="en-US" dirty="0"/>
          </a:p>
        </p:txBody>
      </p:sp>
      <p:sp>
        <p:nvSpPr>
          <p:cNvPr id="19" name="Chart Placeholder 18"/>
          <p:cNvSpPr>
            <a:spLocks noGrp="1"/>
          </p:cNvSpPr>
          <p:nvPr>
            <p:ph type="chart" sz="quarter" idx="32" hasCustomPrompt="1"/>
          </p:nvPr>
        </p:nvSpPr>
        <p:spPr>
          <a:xfrm>
            <a:off x="911226" y="908052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Click icon to add chart</a:t>
            </a:r>
            <a:endParaRPr lang="ru-RU" dirty="0"/>
          </a:p>
        </p:txBody>
      </p:sp>
      <p:grpSp>
        <p:nvGrpSpPr>
          <p:cNvPr id="41" name="Graphic 39"/>
          <p:cNvGrpSpPr/>
          <p:nvPr userDrawn="1"/>
        </p:nvGrpSpPr>
        <p:grpSpPr>
          <a:xfrm>
            <a:off x="10008352" y="1"/>
            <a:ext cx="2188800" cy="1933794"/>
            <a:chOff x="10003200" y="0"/>
            <a:chExt cx="2188800" cy="1933794"/>
          </a:xfrm>
        </p:grpSpPr>
        <p:sp>
          <p:nvSpPr>
            <p:cNvPr id="42" name="Freeform: Shape 41"/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/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/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/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/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/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/>
          <p:cNvSpPr/>
          <p:nvPr/>
        </p:nvSpPr>
        <p:spPr>
          <a:xfrm>
            <a:off x="5731820" y="2267880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ru-RU" dirty="0"/>
          </a:p>
        </p:txBody>
      </p:sp>
      <p:sp>
        <p:nvSpPr>
          <p:cNvPr id="53" name="Graphic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1745" y="2134676"/>
            <a:ext cx="3403308" cy="67627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MM.DD.20XX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291" y="579777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@ HACKATHON EXPRESS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</a:fld>
            <a:endParaRPr lang="ru-RU" dirty="0"/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8" name="Table Placeholder 17"/>
          <p:cNvSpPr>
            <a:spLocks noGrp="1"/>
          </p:cNvSpPr>
          <p:nvPr>
            <p:ph type="tbl" sz="quarter" idx="17" hasCustomPrompt="1"/>
          </p:nvPr>
        </p:nvSpPr>
        <p:spPr>
          <a:xfrm>
            <a:off x="4724400" y="1493214"/>
            <a:ext cx="6561139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Click icon to add table</a:t>
            </a:r>
            <a:endParaRPr lang="ru-RU" dirty="0"/>
          </a:p>
        </p:txBody>
      </p:sp>
      <p:grpSp>
        <p:nvGrpSpPr>
          <p:cNvPr id="45" name="Graphic 39"/>
          <p:cNvGrpSpPr/>
          <p:nvPr userDrawn="1"/>
        </p:nvGrpSpPr>
        <p:grpSpPr>
          <a:xfrm flipH="1">
            <a:off x="-3477" y="1"/>
            <a:ext cx="2188800" cy="1933794"/>
            <a:chOff x="10003200" y="0"/>
            <a:chExt cx="2188800" cy="1933794"/>
          </a:xfrm>
        </p:grpSpPr>
        <p:sp>
          <p:nvSpPr>
            <p:cNvPr id="46" name="Freeform: Shape 45"/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/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/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/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/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/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/>
          <p:cNvSpPr/>
          <p:nvPr/>
        </p:nvSpPr>
        <p:spPr>
          <a:xfrm>
            <a:off x="895661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/>
          <p:cNvSpPr>
            <a:spLocks noGrp="1"/>
          </p:cNvSpPr>
          <p:nvPr>
            <p:ph type="pic" sz="quarter" idx="17"/>
          </p:nvPr>
        </p:nvSpPr>
        <p:spPr>
          <a:xfrm>
            <a:off x="1" y="2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46" name="Freeform: Shape 45"/>
          <p:cNvSpPr/>
          <p:nvPr/>
        </p:nvSpPr>
        <p:spPr>
          <a:xfrm>
            <a:off x="7345850" y="-12701"/>
            <a:ext cx="4851879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/>
          </a:p>
        </p:txBody>
      </p:sp>
      <p:sp>
        <p:nvSpPr>
          <p:cNvPr id="47" name="Freeform: Shape 46"/>
          <p:cNvSpPr/>
          <p:nvPr/>
        </p:nvSpPr>
        <p:spPr>
          <a:xfrm>
            <a:off x="9782306" y="458515"/>
            <a:ext cx="2413239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/>
          </a:p>
        </p:txBody>
      </p:sp>
      <p:sp>
        <p:nvSpPr>
          <p:cNvPr id="45" name="Freeform: Shape 44"/>
          <p:cNvSpPr/>
          <p:nvPr/>
        </p:nvSpPr>
        <p:spPr>
          <a:xfrm>
            <a:off x="-12700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/>
          </a:p>
        </p:txBody>
      </p:sp>
      <p:sp>
        <p:nvSpPr>
          <p:cNvPr id="24" name="Oval 23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ru-RU" dirty="0"/>
          </a:p>
        </p:txBody>
      </p:sp>
      <p:sp>
        <p:nvSpPr>
          <p:cNvPr id="25" name="Graphic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12290" y="5797771"/>
            <a:ext cx="2388111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@ HACKATHON EXPRESS</a:t>
            </a: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</a:fld>
            <a:endParaRPr lang="ru-RU" dirty="0"/>
          </a:p>
        </p:txBody>
      </p:sp>
      <p:sp>
        <p:nvSpPr>
          <p:cNvPr id="21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2412987" y="5718811"/>
            <a:ext cx="7366027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pic>
        <p:nvPicPr>
          <p:cNvPr id="22" name="Graphic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62500" y="5155440"/>
            <a:ext cx="2667000" cy="139903"/>
          </a:xfrm>
          <a:prstGeom prst="rect">
            <a:avLst/>
          </a:prstGeom>
        </p:spPr>
      </p:pic>
      <p:sp>
        <p:nvSpPr>
          <p:cNvPr id="40" name="Freeform: Shape 39"/>
          <p:cNvSpPr/>
          <p:nvPr/>
        </p:nvSpPr>
        <p:spPr>
          <a:xfrm>
            <a:off x="8826101" y="2044902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/>
          </a:p>
        </p:txBody>
      </p:sp>
      <p:sp>
        <p:nvSpPr>
          <p:cNvPr id="41" name="Freeform: Shape 40"/>
          <p:cNvSpPr/>
          <p:nvPr/>
        </p:nvSpPr>
        <p:spPr>
          <a:xfrm>
            <a:off x="8810223" y="2029026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/>
          </a:p>
        </p:txBody>
      </p:sp>
      <p:sp>
        <p:nvSpPr>
          <p:cNvPr id="42" name="Freeform: Shape 41"/>
          <p:cNvSpPr/>
          <p:nvPr/>
        </p:nvSpPr>
        <p:spPr>
          <a:xfrm>
            <a:off x="7329938" y="-9525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/>
          </a:p>
        </p:txBody>
      </p:sp>
      <p:sp>
        <p:nvSpPr>
          <p:cNvPr id="44" name="Freeform: Shape 43"/>
          <p:cNvSpPr/>
          <p:nvPr/>
        </p:nvSpPr>
        <p:spPr>
          <a:xfrm>
            <a:off x="9766949" y="442640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/>
          </a:p>
        </p:txBody>
      </p:sp>
      <p:sp>
        <p:nvSpPr>
          <p:cNvPr id="48" name="Freeform: Shape 47"/>
          <p:cNvSpPr/>
          <p:nvPr userDrawn="1"/>
        </p:nvSpPr>
        <p:spPr>
          <a:xfrm>
            <a:off x="-9526" y="2340319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ru-RU" dirty="0"/>
          </a:p>
        </p:txBody>
      </p:sp>
      <p:sp>
        <p:nvSpPr>
          <p:cNvPr id="26" name="Graphic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  <p:sp>
        <p:nvSpPr>
          <p:cNvPr id="8" name="Media Placeholder 7"/>
          <p:cNvSpPr>
            <a:spLocks noGrp="1"/>
          </p:cNvSpPr>
          <p:nvPr>
            <p:ph type="media" sz="quarter" idx="17" hasCustomPrompt="1"/>
          </p:nvPr>
        </p:nvSpPr>
        <p:spPr>
          <a:xfrm>
            <a:off x="911226" y="908050"/>
            <a:ext cx="10369551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Click icon to add media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12290" y="5797771"/>
            <a:ext cx="2388111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@ HACKATHON EXPRESS</a:t>
            </a: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</a:fld>
            <a:endParaRPr lang="ru-RU" dirty="0"/>
          </a:p>
        </p:txBody>
      </p:sp>
      <p:sp>
        <p:nvSpPr>
          <p:cNvPr id="11" name="Freeform: Shape 10"/>
          <p:cNvSpPr/>
          <p:nvPr/>
        </p:nvSpPr>
        <p:spPr>
          <a:xfrm>
            <a:off x="8807429" y="2003791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  <p:sp>
        <p:nvSpPr>
          <p:cNvPr id="15" name="Freeform: Shape 14"/>
          <p:cNvSpPr/>
          <p:nvPr userDrawn="1"/>
        </p:nvSpPr>
        <p:spPr>
          <a:xfrm>
            <a:off x="9780045" y="430740"/>
            <a:ext cx="2414563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  <p:sp>
        <p:nvSpPr>
          <p:cNvPr id="16" name="Freeform: Shape 15"/>
          <p:cNvSpPr/>
          <p:nvPr/>
        </p:nvSpPr>
        <p:spPr>
          <a:xfrm>
            <a:off x="9762776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  <p:sp>
        <p:nvSpPr>
          <p:cNvPr id="17" name="Freeform: Shape 16"/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  <p:sp>
        <p:nvSpPr>
          <p:cNvPr id="18" name="Freeform: Shape 17"/>
          <p:cNvSpPr/>
          <p:nvPr userDrawn="1"/>
        </p:nvSpPr>
        <p:spPr>
          <a:xfrm>
            <a:off x="7327558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lIns="91436" tIns="45719" rIns="91436" bIns="45719" rtlCol="0" anchor="ctr"/>
          <a:lstStyle/>
          <a:p>
            <a:endParaRPr lang="ru-RU" dirty="0"/>
          </a:p>
        </p:txBody>
      </p:sp>
      <p:sp>
        <p:nvSpPr>
          <p:cNvPr id="19" name="Title 2"/>
          <p:cNvSpPr>
            <a:spLocks noGrp="1"/>
          </p:cNvSpPr>
          <p:nvPr>
            <p:ph type="title"/>
          </p:nvPr>
        </p:nvSpPr>
        <p:spPr>
          <a:xfrm>
            <a:off x="2412987" y="5707147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-18798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/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/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/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36" tIns="45719" rIns="91436" bIns="45719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36" tIns="45719" rIns="91436" bIns="45719" rtlCol="0">
            <a:normAutofit/>
          </a:bodyPr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24400" y="5816820"/>
            <a:ext cx="2743200" cy="365125"/>
          </a:xfrm>
          <a:prstGeom prst="rect">
            <a:avLst/>
          </a:prstGeom>
        </p:spPr>
        <p:txBody>
          <a:bodyPr vert="horz" lIns="91436" tIns="45719" rIns="91436" bIns="45719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MM.DD.20XX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04357" y="5816821"/>
            <a:ext cx="549443" cy="365125"/>
          </a:xfrm>
          <a:prstGeom prst="rect">
            <a:avLst/>
          </a:prstGeom>
        </p:spPr>
        <p:txBody>
          <a:bodyPr vert="horz" lIns="91436" tIns="45719" rIns="91436" bIns="45719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</a:fld>
            <a:endParaRPr lang="ru-RU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2291" y="5816821"/>
            <a:ext cx="3398763" cy="365125"/>
          </a:xfrm>
          <a:prstGeom prst="rect">
            <a:avLst/>
          </a:prstGeom>
        </p:spPr>
        <p:txBody>
          <a:bodyPr vert="horz" lIns="91436" tIns="45719" rIns="91436" bIns="45719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@ HACKATHON EXPRESS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825" y="922020"/>
            <a:ext cx="5690870" cy="1558290"/>
          </a:xfrm>
          <a:ln>
            <a:solidFill>
              <a:schemeClr val="bg1"/>
            </a:solidFill>
          </a:ln>
        </p:spPr>
        <p:txBody>
          <a:bodyPr/>
          <a:lstStyle/>
          <a:p>
            <a:r>
              <a:rPr lang="en-US" altLang="ru-RU" sz="4400" dirty="0"/>
              <a:t>HACKATHON PROJECT</a:t>
            </a:r>
            <a:endParaRPr lang="en-US" altLang="ru-RU" sz="4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786130" y="3414395"/>
            <a:ext cx="3629025" cy="960755"/>
          </a:xfrm>
        </p:spPr>
        <p:txBody>
          <a:bodyPr/>
          <a:lstStyle/>
          <a:p>
            <a:r>
              <a:rPr lang="en-US" dirty="0"/>
              <a:t>FINDING HOSPITALS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b="1" dirty="0" smtClean="0"/>
              <a:t>April</a:t>
            </a:r>
            <a:br>
              <a:rPr lang="en-US" b="1" dirty="0" smtClean="0"/>
            </a:br>
            <a:r>
              <a:rPr lang="en-US" b="1" dirty="0" smtClean="0"/>
              <a:t>2021</a:t>
            </a:r>
            <a:endParaRPr lang="ru-RU" b="1" dirty="0"/>
          </a:p>
        </p:txBody>
      </p:sp>
      <p:pic>
        <p:nvPicPr>
          <p:cNvPr id="14" name="Picture Placeholder 13" descr="magento-medical-theme"/>
          <p:cNvPicPr>
            <a:picLocks noChangeAspect="1"/>
          </p:cNvPicPr>
          <p:nvPr>
            <p:ph type="pic" sz="quarter" idx="21"/>
          </p:nvPr>
        </p:nvPicPr>
        <p:blipFill>
          <a:blip r:embed="rId1"/>
          <a:stretch>
            <a:fillRect/>
          </a:stretch>
        </p:blipFill>
        <p:spPr>
          <a:xfrm>
            <a:off x="4140200" y="2480310"/>
            <a:ext cx="7700645" cy="42710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6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Diagnoistics page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</a:fld>
            <a:endParaRPr lang="ru-RU" dirty="0"/>
          </a:p>
        </p:txBody>
      </p:sp>
      <p:pic>
        <p:nvPicPr>
          <p:cNvPr id="15" name="Content Placeholder 14" descr="Graphical user interface, text, application&#10;&#10;Description automatically generated"/>
          <p:cNvPicPr>
            <a:picLocks noChangeAspect="1"/>
          </p:cNvPicPr>
          <p:nvPr>
            <p:ph sz="half" idx="2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" t="7315" r="8544" b="71430"/>
          <a:stretch>
            <a:fillRect/>
          </a:stretch>
        </p:blipFill>
        <p:spPr>
          <a:xfrm>
            <a:off x="716280" y="1657350"/>
            <a:ext cx="7120890" cy="2148205"/>
          </a:xfrm>
          <a:prstGeom prst="rect">
            <a:avLst/>
          </a:prstGeom>
        </p:spPr>
      </p:pic>
      <p:pic>
        <p:nvPicPr>
          <p:cNvPr id="17" name="Content Placeholder 16" descr="A screenshot of a computer&#10;&#10;Description automatically generated with medium confidence"/>
          <p:cNvPicPr>
            <a:picLocks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5" t="13722" r="17282" b="52662"/>
          <a:stretch>
            <a:fillRect/>
          </a:stretch>
        </p:blipFill>
        <p:spPr>
          <a:xfrm>
            <a:off x="3670300" y="4118610"/>
            <a:ext cx="7134225" cy="2329180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Corporate Wellness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Imprint MT Shadow" panose="04020605060303030202" pitchFamily="82" charset="0"/>
              </a:rPr>
              <a:t>@ HACKATHON EXPRESS</a:t>
            </a:r>
            <a:endParaRPr lang="ru-RU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</a:fld>
            <a:endParaRPr lang="ru-RU" dirty="0"/>
          </a:p>
        </p:txBody>
      </p:sp>
      <p:pic>
        <p:nvPicPr>
          <p:cNvPr id="19" name="Content Placeholder 18" descr="Graphical user interface, website&#10;&#10;Description automatically generated"/>
          <p:cNvPicPr>
            <a:picLocks noChangeAspect="1"/>
          </p:cNvPicPr>
          <p:nvPr>
            <p:ph sz="half"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5" t="7316" r="4465" b="37584"/>
          <a:stretch>
            <a:fillRect/>
          </a:stretch>
        </p:blipFill>
        <p:spPr>
          <a:xfrm>
            <a:off x="278765" y="2228215"/>
            <a:ext cx="5181600" cy="3048635"/>
          </a:xfrm>
          <a:prstGeom prst="rect">
            <a:avLst/>
          </a:prstGeom>
        </p:spPr>
      </p:pic>
      <p:pic>
        <p:nvPicPr>
          <p:cNvPr id="20" name="Content Placeholder 1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8235" y="1931670"/>
            <a:ext cx="5749925" cy="37706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Title 71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Form Validation</a:t>
            </a:r>
            <a:endParaRPr lang="en-US" dirty="0"/>
          </a:p>
        </p:txBody>
      </p:sp>
      <p:sp>
        <p:nvSpPr>
          <p:cNvPr id="140" name="Text Placeholder 139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p>
            <a:r>
              <a:rPr lang="en-US" sz="2400">
                <a:solidFill>
                  <a:schemeClr val="accent3">
                    <a:lumMod val="60000"/>
                    <a:lumOff val="40000"/>
                  </a:schemeClr>
                </a:solidFill>
                <a:uFillTx/>
              </a:rPr>
              <a:t>With Valid Details</a:t>
            </a:r>
            <a:endParaRPr lang="en-US" sz="2400">
              <a:solidFill>
                <a:schemeClr val="accent3">
                  <a:lumMod val="60000"/>
                  <a:lumOff val="40000"/>
                </a:schemeClr>
              </a:solidFill>
              <a:uFillTx/>
            </a:endParaRPr>
          </a:p>
        </p:txBody>
      </p:sp>
      <p:sp>
        <p:nvSpPr>
          <p:cNvPr id="719" name="Slide Number Placeholder 7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</a:fld>
            <a:endParaRPr lang="ru-RU" dirty="0"/>
          </a:p>
        </p:txBody>
      </p:sp>
      <p:sp>
        <p:nvSpPr>
          <p:cNvPr id="720" name="Footer Placeholder 7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Imprint MT Shadow" panose="04020605060303030202" pitchFamily="82" charset="0"/>
              </a:rPr>
              <a:t>@ HACKATHON EXPRESS</a:t>
            </a:r>
            <a:endParaRPr lang="ru-RU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313" name="Content Placeholder 31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40105" y="2404745"/>
            <a:ext cx="5157470" cy="3392170"/>
          </a:xfrm>
          <a:prstGeom prst="rect">
            <a:avLst/>
          </a:prstGeom>
        </p:spPr>
      </p:pic>
      <p:pic>
        <p:nvPicPr>
          <p:cNvPr id="314" name="Content Placeholder 313"/>
          <p:cNvPicPr>
            <a:picLocks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72200" y="2405380"/>
            <a:ext cx="5916930" cy="33921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71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Form Validation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38200" y="1662430"/>
            <a:ext cx="9795510" cy="760730"/>
          </a:xfrm>
        </p:spPr>
        <p:txBody>
          <a:bodyPr>
            <a:noAutofit/>
          </a:bodyPr>
          <a:p>
            <a:r>
              <a:rPr lang="en-US" sz="2400">
                <a:solidFill>
                  <a:schemeClr val="accent3">
                    <a:lumMod val="60000"/>
                    <a:lumOff val="40000"/>
                  </a:schemeClr>
                </a:solidFill>
                <a:uFillTx/>
              </a:rPr>
              <a:t>Give invalid details and “Schedule” it. Capture the “Alert” message</a:t>
            </a:r>
            <a:r>
              <a:rPr lang="en-US" sz="1400">
                <a:solidFill>
                  <a:schemeClr val="accent3">
                    <a:lumMod val="60000"/>
                    <a:lumOff val="40000"/>
                  </a:schemeClr>
                </a:solidFill>
                <a:uFillTx/>
              </a:rPr>
              <a:t>.</a:t>
            </a:r>
            <a:endParaRPr lang="en-US" sz="1400">
              <a:solidFill>
                <a:schemeClr val="accent3">
                  <a:lumMod val="60000"/>
                  <a:lumOff val="40000"/>
                </a:schemeClr>
              </a:solidFill>
              <a:uFillTx/>
            </a:endParaRPr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</a:fld>
            <a:endParaRPr lang="ru-RU" dirty="0"/>
          </a:p>
        </p:txBody>
      </p:sp>
      <p:sp>
        <p:nvSpPr>
          <p:cNvPr id="35" name="Footer Placeholder 3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Imprint MT Shadow" panose="04020605060303030202" pitchFamily="82" charset="0"/>
              </a:rPr>
              <a:t>@ HACKATHON EXPRESS</a:t>
            </a:r>
            <a:endParaRPr lang="ru-RU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2" name="Content Placeholder 11" descr="A screenshot of a computer&#10;&#10;Description automatically generated with medium confidence"/>
          <p:cNvPicPr>
            <a:picLocks noChangeAspect="1"/>
          </p:cNvPicPr>
          <p:nvPr>
            <p:ph sz="half" idx="2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2" t="9237" r="7936" b="28969"/>
          <a:stretch>
            <a:fillRect/>
          </a:stretch>
        </p:blipFill>
        <p:spPr>
          <a:xfrm>
            <a:off x="2456180" y="2537460"/>
            <a:ext cx="6444615" cy="3625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 descr="2021-04-17"/>
          <p:cNvPicPr>
            <a:picLocks noChangeAspect="1"/>
          </p:cNvPicPr>
          <p:nvPr>
            <p:ph idx="1"/>
          </p:nvPr>
        </p:nvPicPr>
        <p:blipFill>
          <a:blip r:embed="rId1"/>
          <a:srcRect l="263" t="10372" r="-263" b="4784"/>
          <a:stretch>
            <a:fillRect/>
          </a:stretch>
        </p:blipFill>
        <p:spPr>
          <a:xfrm>
            <a:off x="1433195" y="1773555"/>
            <a:ext cx="9108440" cy="4408170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Output</a:t>
            </a:r>
            <a:endParaRPr lang="en-US"/>
          </a:p>
        </p:txBody>
      </p:sp>
      <p:sp>
        <p:nvSpPr>
          <p:cNvPr id="47" name="Slide Number Placeholder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</a:fld>
            <a:endParaRPr lang="ru-RU" dirty="0"/>
          </a:p>
        </p:txBody>
      </p:sp>
    </p:spTree>
  </p:cSld>
  <p:clrMapOvr>
    <a:masterClrMapping/>
  </p:clrMapOvr>
  <p:transition/>
  <p:timing>
    <p:tnLst>
      <p:par>
        <p:cTn id="1" dur="indefinite" restart="never" fill="hold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download"/>
          <p:cNvPicPr>
            <a:picLocks noChangeAspect="1"/>
          </p:cNvPicPr>
          <p:nvPr>
            <p:ph type="pic" sz="quarter" idx="17"/>
          </p:nvPr>
        </p:nvPicPr>
        <p:blipFill>
          <a:blip r:embed="rId1"/>
          <a:srcRect l="1806" t="11504" r="-1806" b="21593"/>
          <a:stretch>
            <a:fillRect/>
          </a:stretch>
        </p:blipFill>
        <p:spPr>
          <a:xfrm>
            <a:off x="3423920" y="2257425"/>
            <a:ext cx="5374005" cy="2664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4314496" y="971698"/>
            <a:ext cx="1434489" cy="190500"/>
            <a:chOff x="4679586" y="878988"/>
            <a:chExt cx="1434489" cy="190500"/>
          </a:xfrm>
        </p:grpSpPr>
        <p:sp>
          <p:nvSpPr>
            <p:cNvPr id="6" name="Oval 5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itle 54"/>
          <p:cNvSpPr>
            <a:spLocks noGrp="1"/>
          </p:cNvSpPr>
          <p:nvPr>
            <p:ph type="title"/>
          </p:nvPr>
        </p:nvSpPr>
        <p:spPr>
          <a:xfrm>
            <a:off x="857250" y="593727"/>
            <a:ext cx="9050519" cy="945498"/>
          </a:xfrm>
        </p:spPr>
        <p:txBody>
          <a:bodyPr/>
          <a:lstStyle/>
          <a:p>
            <a:r>
              <a:rPr lang="en-US" sz="3200" dirty="0" smtClean="0"/>
              <a:t>OUR TEAM CREW</a:t>
            </a:r>
            <a:endParaRPr lang="en-US" sz="3200" dirty="0"/>
          </a:p>
        </p:txBody>
      </p:sp>
      <p:sp>
        <p:nvSpPr>
          <p:cNvPr id="51" name="Slide Number Placeholder 5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</a:fld>
            <a:endParaRPr lang="ru-RU" dirty="0"/>
          </a:p>
        </p:txBody>
      </p:sp>
      <p:sp>
        <p:nvSpPr>
          <p:cNvPr id="54" name="Footer Placeholder 53"/>
          <p:cNvSpPr>
            <a:spLocks noGrp="1"/>
          </p:cNvSpPr>
          <p:nvPr>
            <p:ph type="ftr" sz="quarter" idx="11"/>
          </p:nvPr>
        </p:nvSpPr>
        <p:spPr>
          <a:xfrm>
            <a:off x="583691" y="6054946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Imprint MT Shadow" panose="04020605060303030202" pitchFamily="82" charset="0"/>
              </a:rPr>
              <a:t>@ HACKATHON EXPRESS</a:t>
            </a:r>
            <a:endParaRPr lang="ru-RU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9010650" y="1888490"/>
            <a:ext cx="2078355" cy="1760220"/>
          </a:xfrm>
          <a:prstGeom prst="ellipse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p>
            <a:pPr algn="l"/>
            <a:r>
              <a:rPr lang="en-US" dirty="0"/>
              <a:t>Vuppalapati</a:t>
            </a:r>
            <a:endParaRPr lang="en-US" dirty="0"/>
          </a:p>
          <a:p>
            <a:pPr algn="ctr"/>
            <a:r>
              <a:rPr lang="en-US" dirty="0"/>
              <a:t>Niharika</a:t>
            </a:r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4632960" y="1888490"/>
            <a:ext cx="2186305" cy="1759585"/>
          </a:xfrm>
          <a:prstGeom prst="ellipse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p>
            <a:pPr algn="ctr"/>
            <a:r>
              <a:rPr lang="en-US" dirty="0"/>
              <a:t>Srikanth         Burra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7008495" y="4013835"/>
            <a:ext cx="2119630" cy="1802765"/>
          </a:xfrm>
          <a:prstGeom prst="ellipse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p>
            <a:pPr algn="ctr"/>
            <a:r>
              <a:rPr lang="en-US" dirty="0"/>
              <a:t>Sonia Banu</a:t>
            </a:r>
            <a:endParaRPr lang="en-US" dirty="0"/>
          </a:p>
          <a:p>
            <a:pPr algn="ctr"/>
            <a:r>
              <a:rPr lang="en-US" dirty="0"/>
              <a:t>Shaik</a:t>
            </a:r>
            <a:endParaRPr lang="en-US" dirty="0"/>
          </a:p>
          <a:p>
            <a:pPr algn="ctr"/>
            <a:r>
              <a:rPr lang="en-US" dirty="0"/>
              <a:t>Mohammed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650240" y="1889125"/>
            <a:ext cx="2120900" cy="1759585"/>
          </a:xfrm>
          <a:prstGeom prst="ellipse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p>
            <a:pPr algn="ctr"/>
            <a:r>
              <a:rPr lang="en-US" dirty="0"/>
              <a:t>Rashmitha Reddy</a:t>
            </a:r>
            <a:endParaRPr lang="en-US" dirty="0"/>
          </a:p>
          <a:p>
            <a:pPr algn="ctr"/>
            <a:r>
              <a:rPr lang="en-US" dirty="0"/>
              <a:t>Aileni</a:t>
            </a:r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2594610" y="4013835"/>
            <a:ext cx="2221230" cy="1804035"/>
          </a:xfrm>
          <a:prstGeom prst="ellipse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p>
            <a:pPr algn="ctr"/>
            <a:r>
              <a:rPr lang="en-US" dirty="0"/>
              <a:t>Sreeja Reddy Nomula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299085" y="2033905"/>
            <a:ext cx="640715" cy="533400"/>
          </a:xfrm>
          <a:prstGeom prst="ellipse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p>
            <a:pPr algn="l"/>
            <a:r>
              <a:rPr lang="en-US" dirty="0"/>
              <a:t>1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4314190" y="4013835"/>
            <a:ext cx="640715" cy="533400"/>
          </a:xfrm>
          <a:prstGeom prst="ellipse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p>
            <a:pPr algn="l"/>
            <a:r>
              <a:rPr lang="en-US" dirty="0"/>
              <a:t>4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4295775" y="2033905"/>
            <a:ext cx="640715" cy="533400"/>
          </a:xfrm>
          <a:prstGeom prst="ellipse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p>
            <a:pPr algn="l"/>
            <a:r>
              <a:rPr lang="en-US" dirty="0"/>
              <a:t>2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8712835" y="4013835"/>
            <a:ext cx="640715" cy="533400"/>
          </a:xfrm>
          <a:prstGeom prst="ellipse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p>
            <a:pPr algn="l"/>
            <a:r>
              <a:rPr lang="en-US" dirty="0"/>
              <a:t>5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8640445" y="2033905"/>
            <a:ext cx="640715" cy="533400"/>
          </a:xfrm>
          <a:prstGeom prst="ellipse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p>
            <a:pPr algn="l"/>
            <a:r>
              <a:rPr lang="en-US" dirty="0"/>
              <a:t>3</a:t>
            </a:r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/>
          <p:cNvSpPr>
            <a:spLocks noGrp="1"/>
          </p:cNvSpPr>
          <p:nvPr>
            <p:ph type="title"/>
          </p:nvPr>
        </p:nvSpPr>
        <p:spPr>
          <a:xfrm>
            <a:off x="829824" y="1345566"/>
            <a:ext cx="4503295" cy="782638"/>
          </a:xfrm>
        </p:spPr>
        <p:txBody>
          <a:bodyPr>
            <a:noAutofit/>
          </a:bodyPr>
          <a:lstStyle/>
          <a:p>
            <a:r>
              <a:rPr lang="en-US" dirty="0" smtClean="0"/>
              <a:t>Objectives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829945" y="2473960"/>
            <a:ext cx="4547870" cy="1480185"/>
          </a:xfrm>
        </p:spPr>
        <p:txBody>
          <a:bodyPr/>
          <a:p>
            <a:r>
              <a:rPr lang="en-US" sz="2400">
                <a:solidFill>
                  <a:schemeClr val="accent3">
                    <a:lumMod val="60000"/>
                    <a:lumOff val="40000"/>
                  </a:schemeClr>
                </a:solidFill>
                <a:uFillTx/>
              </a:rPr>
              <a:t>Search for Hospitals </a:t>
            </a:r>
            <a:endParaRPr lang="en-US" sz="2400">
              <a:solidFill>
                <a:schemeClr val="accent3">
                  <a:lumMod val="60000"/>
                  <a:lumOff val="40000"/>
                </a:schemeClr>
              </a:solidFill>
              <a:uFillTx/>
            </a:endParaRPr>
          </a:p>
          <a:p>
            <a:r>
              <a:rPr lang="en-US" sz="2400">
                <a:solidFill>
                  <a:schemeClr val="accent3">
                    <a:lumMod val="60000"/>
                    <a:lumOff val="40000"/>
                  </a:schemeClr>
                </a:solidFill>
                <a:uFillTx/>
              </a:rPr>
              <a:t>Display Top Cities </a:t>
            </a:r>
            <a:endParaRPr lang="en-US" sz="2400">
              <a:solidFill>
                <a:schemeClr val="accent3">
                  <a:lumMod val="60000"/>
                  <a:lumOff val="40000"/>
                </a:schemeClr>
              </a:solidFill>
              <a:uFillTx/>
            </a:endParaRPr>
          </a:p>
          <a:p>
            <a:r>
              <a:rPr lang="en-US" sz="2400">
                <a:solidFill>
                  <a:schemeClr val="accent3">
                    <a:lumMod val="60000"/>
                    <a:lumOff val="40000"/>
                  </a:schemeClr>
                </a:solidFill>
                <a:uFillTx/>
              </a:rPr>
              <a:t>Corporate Wellness</a:t>
            </a:r>
            <a:endParaRPr lang="en-US" sz="2400">
              <a:solidFill>
                <a:schemeClr val="accent3">
                  <a:lumMod val="60000"/>
                  <a:lumOff val="40000"/>
                </a:schemeClr>
              </a:solidFill>
              <a:uFillTx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61230" y="6158984"/>
            <a:ext cx="1864995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solidFill>
                  <a:schemeClr val="accent3">
                    <a:lumMod val="75000"/>
                  </a:schemeClr>
                </a:solidFill>
                <a:latin typeface="Imprint MT Shadow" panose="04020605060303030202" pitchFamily="82" charset="0"/>
              </a:rPr>
              <a:t>@ HACKATHON EXPRESS</a:t>
            </a:r>
            <a:endParaRPr lang="ru-RU" sz="1000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5" name="Picture Placeholder 14" descr="Healthcare-Website (1)"/>
          <p:cNvPicPr>
            <a:picLocks noChangeAspect="1"/>
          </p:cNvPicPr>
          <p:nvPr>
            <p:ph type="pic" sz="quarter" idx="18"/>
          </p:nvPr>
        </p:nvPicPr>
        <p:blipFill>
          <a:blip r:embed="rId1"/>
          <a:srcRect l="7060" r="51528" b="26134"/>
          <a:stretch>
            <a:fillRect/>
          </a:stretch>
        </p:blipFill>
        <p:spPr>
          <a:xfrm>
            <a:off x="8533765" y="445135"/>
            <a:ext cx="3249295" cy="326072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0951210" y="5852160"/>
            <a:ext cx="3098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>
                <a:solidFill>
                  <a:schemeClr val="bg1"/>
                </a:solidFill>
                <a:uFillTx/>
              </a:rPr>
              <a:t>2</a:t>
            </a:r>
            <a:endParaRPr lang="en-US" sz="1000">
              <a:solidFill>
                <a:schemeClr val="bg1"/>
              </a:solidFill>
              <a:uFillTx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 rot="21180070">
            <a:off x="6352283" y="5266989"/>
            <a:ext cx="2276722" cy="1107996"/>
            <a:chOff x="4165318" y="1777118"/>
            <a:chExt cx="2276722" cy="1107996"/>
          </a:xfrm>
        </p:grpSpPr>
        <p:sp>
          <p:nvSpPr>
            <p:cNvPr id="6" name="TextBox 5"/>
            <p:cNvSpPr txBox="1"/>
            <p:nvPr/>
          </p:nvSpPr>
          <p:spPr>
            <a:xfrm>
              <a:off x="4844969" y="2261325"/>
              <a:ext cx="15970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  <a:latin typeface="Avenir Next" panose="020B0503020202020204" pitchFamily="34" charset="0"/>
                </a:rPr>
                <a:t>   </a:t>
              </a:r>
              <a:r>
                <a:rPr lang="en-US" sz="1600" b="1" dirty="0" smtClean="0">
                  <a:solidFill>
                    <a:schemeClr val="bg1"/>
                  </a:solidFill>
                  <a:latin typeface="Avenir Next" panose="020B0503020202020204" pitchFamily="34" charset="0"/>
                </a:rPr>
                <a:t> Reports       </a:t>
              </a:r>
              <a:endParaRPr lang="en-US" sz="1400" b="1" dirty="0">
                <a:solidFill>
                  <a:schemeClr val="bg1"/>
                </a:solidFill>
                <a:latin typeface="Avenir Next" panose="020B0503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31390" y="1934414"/>
              <a:ext cx="9786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 smtClean="0">
                  <a:solidFill>
                    <a:schemeClr val="bg1"/>
                  </a:solidFill>
                </a:rPr>
                <a:t>Results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165318" y="1777118"/>
              <a:ext cx="711697" cy="11079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6600" b="1" cap="none" spc="0">
                  <a:ln w="0"/>
                  <a:solidFill>
                    <a:schemeClr val="bg1"/>
                  </a:solidFill>
                  <a:latin typeface="Century Gothic" panose="020B0502020202020204" pitchFamily="34" charset="0"/>
                  <a:ea typeface="Tahoma" panose="020B0604030504040204" pitchFamily="34" charset="0"/>
                  <a:cs typeface="Arial Black" panose="020B0A04020102020204" pitchFamily="34" charset="0"/>
                </a:rPr>
                <a:t>4</a:t>
              </a:r>
              <a:endParaRPr lang="en-US" sz="6600" b="1" cap="none" spc="0">
                <a:ln w="0"/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Arial Black" panose="020B0A04020102020204" pitchFamily="34" charset="0"/>
              </a:endParaRPr>
            </a:p>
          </p:txBody>
        </p:sp>
      </p:grpSp>
      <p:grpSp>
        <p:nvGrpSpPr>
          <p:cNvPr id="4" name="Group 8"/>
          <p:cNvGrpSpPr/>
          <p:nvPr/>
        </p:nvGrpSpPr>
        <p:grpSpPr>
          <a:xfrm rot="403336">
            <a:off x="6102312" y="3957113"/>
            <a:ext cx="2270344" cy="1107996"/>
            <a:chOff x="4165318" y="1777118"/>
            <a:chExt cx="2270344" cy="1107996"/>
          </a:xfrm>
        </p:grpSpPr>
        <p:sp>
          <p:nvSpPr>
            <p:cNvPr id="11" name="TextBox 10"/>
            <p:cNvSpPr txBox="1"/>
            <p:nvPr/>
          </p:nvSpPr>
          <p:spPr>
            <a:xfrm>
              <a:off x="4838591" y="2283636"/>
              <a:ext cx="15970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</a:rPr>
                <a:t>    Jenkins  </a:t>
              </a:r>
              <a:r>
                <a:rPr lang="en-US" sz="1400" b="1" dirty="0" smtClean="0">
                  <a:solidFill>
                    <a:schemeClr val="bg1"/>
                  </a:solidFill>
                  <a:latin typeface="Avenir Next" panose="020B0503020202020204" pitchFamily="34" charset="0"/>
                </a:rPr>
                <a:t>     </a:t>
              </a:r>
              <a:endParaRPr lang="en-US" sz="1400" b="1" dirty="0">
                <a:solidFill>
                  <a:schemeClr val="bg1"/>
                </a:solidFill>
                <a:latin typeface="Avenir Next" panose="020B0503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78964" y="1991905"/>
              <a:ext cx="9786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 smtClean="0">
                  <a:solidFill>
                    <a:schemeClr val="bg1"/>
                  </a:solidFill>
                </a:rPr>
                <a:t> Maven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165318" y="1777118"/>
              <a:ext cx="711697" cy="11079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6600" b="1">
                  <a:ln w="0"/>
                  <a:solidFill>
                    <a:schemeClr val="bg1"/>
                  </a:solidFill>
                  <a:latin typeface="Century Gothic" panose="020B0502020202020204" pitchFamily="34" charset="0"/>
                  <a:ea typeface="Tahoma" panose="020B0604030504040204" pitchFamily="34" charset="0"/>
                  <a:cs typeface="Arial Black" panose="020B0A04020102020204" pitchFamily="34" charset="0"/>
                </a:rPr>
                <a:t>3</a:t>
              </a:r>
              <a:endParaRPr lang="en-US" sz="6600" b="1" cap="none" spc="0">
                <a:ln w="0"/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Arial Black" panose="020B0A04020102020204" pitchFamily="34" charset="0"/>
              </a:endParaRPr>
            </a:p>
          </p:txBody>
        </p:sp>
      </p:grpSp>
      <p:grpSp>
        <p:nvGrpSpPr>
          <p:cNvPr id="9" name="Group 13"/>
          <p:cNvGrpSpPr/>
          <p:nvPr/>
        </p:nvGrpSpPr>
        <p:grpSpPr>
          <a:xfrm rot="20713155">
            <a:off x="6124824" y="2287624"/>
            <a:ext cx="2256817" cy="1107996"/>
            <a:chOff x="4165318" y="1777118"/>
            <a:chExt cx="2256817" cy="1107996"/>
          </a:xfrm>
        </p:grpSpPr>
        <p:sp>
          <p:nvSpPr>
            <p:cNvPr id="16" name="TextBox 15"/>
            <p:cNvSpPr txBox="1"/>
            <p:nvPr/>
          </p:nvSpPr>
          <p:spPr>
            <a:xfrm>
              <a:off x="4825064" y="2288502"/>
              <a:ext cx="15970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</a:rPr>
                <a:t>     TestNG       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23452" y="1918530"/>
              <a:ext cx="9786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b="1" dirty="0" smtClean="0">
                  <a:solidFill>
                    <a:schemeClr val="bg1"/>
                  </a:solidFill>
                </a:rPr>
                <a:t>    </a:t>
              </a:r>
              <a:r>
                <a:rPr lang="en-IN" sz="1600" b="1" dirty="0" smtClean="0">
                  <a:solidFill>
                    <a:schemeClr val="bg1"/>
                  </a:solidFill>
                </a:rPr>
                <a:t>POM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165318" y="1777118"/>
              <a:ext cx="711697" cy="11079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6600" b="1">
                  <a:ln w="0"/>
                  <a:solidFill>
                    <a:schemeClr val="bg1"/>
                  </a:solidFill>
                  <a:latin typeface="Century Gothic" panose="020B0502020202020204" pitchFamily="34" charset="0"/>
                  <a:ea typeface="Tahoma" panose="020B0604030504040204" pitchFamily="34" charset="0"/>
                  <a:cs typeface="Arial Black" panose="020B0A04020102020204" pitchFamily="34" charset="0"/>
                </a:rPr>
                <a:t>2</a:t>
              </a:r>
              <a:endParaRPr lang="en-US" sz="6600" b="1" cap="none" spc="0">
                <a:ln w="0"/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Arial Black" panose="020B0A04020102020204" pitchFamily="34" charset="0"/>
              </a:endParaRPr>
            </a:p>
          </p:txBody>
        </p:sp>
      </p:grpSp>
      <p:grpSp>
        <p:nvGrpSpPr>
          <p:cNvPr id="14" name="Group 18"/>
          <p:cNvGrpSpPr/>
          <p:nvPr/>
        </p:nvGrpSpPr>
        <p:grpSpPr>
          <a:xfrm rot="898906">
            <a:off x="6167385" y="764840"/>
            <a:ext cx="2205613" cy="1107996"/>
            <a:chOff x="4165318" y="1777118"/>
            <a:chExt cx="2205613" cy="1107996"/>
          </a:xfrm>
        </p:grpSpPr>
        <p:sp>
          <p:nvSpPr>
            <p:cNvPr id="21" name="TextBox 20"/>
            <p:cNvSpPr txBox="1"/>
            <p:nvPr/>
          </p:nvSpPr>
          <p:spPr>
            <a:xfrm>
              <a:off x="4773860" y="2348007"/>
              <a:ext cx="15970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  <a:latin typeface="Avenir Next" panose="020B0503020202020204" pitchFamily="34" charset="0"/>
                </a:rPr>
                <a:t>  </a:t>
              </a:r>
              <a:r>
                <a:rPr lang="en-US" sz="1600" b="1" dirty="0" smtClean="0">
                  <a:solidFill>
                    <a:schemeClr val="bg1"/>
                  </a:solidFill>
                  <a:latin typeface="Avenir Next" panose="020B0503020202020204" pitchFamily="34" charset="0"/>
                </a:rPr>
                <a:t>Documents</a:t>
              </a:r>
              <a:r>
                <a:rPr lang="en-US" sz="1400" b="1" dirty="0" smtClean="0">
                  <a:solidFill>
                    <a:schemeClr val="bg1"/>
                  </a:solidFill>
                  <a:latin typeface="Avenir Next" panose="020B0503020202020204" pitchFamily="34" charset="0"/>
                </a:rPr>
                <a:t>       </a:t>
              </a:r>
              <a:endParaRPr lang="en-US" sz="1400" b="1" dirty="0">
                <a:solidFill>
                  <a:schemeClr val="bg1"/>
                </a:solidFill>
                <a:latin typeface="Avenir Next" panose="020B050302020202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843063" y="1985860"/>
              <a:ext cx="126363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 smtClean="0">
                  <a:solidFill>
                    <a:schemeClr val="bg1"/>
                  </a:solidFill>
                </a:rPr>
                <a:t> Tstcases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165318" y="1777118"/>
              <a:ext cx="711697" cy="11079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6600" b="1">
                  <a:ln w="0"/>
                  <a:solidFill>
                    <a:schemeClr val="bg1"/>
                  </a:solidFill>
                  <a:latin typeface="Century Gothic" panose="020B0502020202020204" pitchFamily="34" charset="0"/>
                  <a:ea typeface="Tahoma" panose="020B0604030504040204" pitchFamily="34" charset="0"/>
                  <a:cs typeface="Arial Black" panose="020B0A04020102020204" pitchFamily="34" charset="0"/>
                </a:rPr>
                <a:t>1</a:t>
              </a:r>
              <a:endParaRPr lang="en-US" sz="6600" b="1" cap="none" spc="0">
                <a:ln w="0"/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Arial Black" panose="020B0A04020102020204" pitchFamily="34" charset="0"/>
              </a:endParaRPr>
            </a:p>
          </p:txBody>
        </p:sp>
      </p:grpSp>
      <p:pic>
        <p:nvPicPr>
          <p:cNvPr id="25" name="Graphic 24" descr="Gears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766" y="4330881"/>
            <a:ext cx="747964" cy="747964"/>
          </a:xfrm>
          <a:prstGeom prst="rect">
            <a:avLst/>
          </a:prstGeom>
        </p:spPr>
      </p:pic>
      <p:pic>
        <p:nvPicPr>
          <p:cNvPr id="26" name="Graphic 25" descr="Bar char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043" y="5385299"/>
            <a:ext cx="662197" cy="662197"/>
          </a:xfrm>
          <a:prstGeom prst="rect">
            <a:avLst/>
          </a:prstGeom>
        </p:spPr>
      </p:pic>
      <p:pic>
        <p:nvPicPr>
          <p:cNvPr id="27" name="Graphic 26" descr="Bullsey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361" y="2156525"/>
            <a:ext cx="656297" cy="656297"/>
          </a:xfrm>
          <a:prstGeom prst="rect">
            <a:avLst/>
          </a:prstGeom>
        </p:spPr>
      </p:pic>
      <p:sp>
        <p:nvSpPr>
          <p:cNvPr id="31" name="Title 30"/>
          <p:cNvSpPr>
            <a:spLocks noGrp="1"/>
          </p:cNvSpPr>
          <p:nvPr>
            <p:ph type="title"/>
          </p:nvPr>
        </p:nvSpPr>
        <p:spPr>
          <a:xfrm>
            <a:off x="829824" y="1373506"/>
            <a:ext cx="4503295" cy="782638"/>
          </a:xfrm>
        </p:spPr>
        <p:txBody>
          <a:bodyPr>
            <a:noAutofit/>
          </a:bodyPr>
          <a:lstStyle/>
          <a:p>
            <a:r>
              <a:rPr lang="en-US" altLang="en-IN" dirty="0" smtClean="0"/>
              <a:t>Description</a:t>
            </a:r>
            <a:endParaRPr lang="en-US" altLang="en-IN" dirty="0" smtClean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829945" y="2413000"/>
            <a:ext cx="9155430" cy="3184525"/>
          </a:xfrm>
        </p:spPr>
        <p:txBody>
          <a:bodyPr>
            <a:normAutofit lnSpcReduction="20000"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3">
                    <a:lumMod val="60000"/>
                    <a:lumOff val="40000"/>
                  </a:schemeClr>
                </a:solidFill>
                <a:uFillTx/>
                <a:sym typeface="+mn-ea"/>
              </a:rPr>
              <a:t>Display Hospitals that are Open 24/7 and has Parking facility with rating more than  3.5 ,for Bangalore City.</a:t>
            </a:r>
            <a:endParaRPr lang="en-US" sz="2400" dirty="0" smtClean="0">
              <a:solidFill>
                <a:schemeClr val="accent3">
                  <a:lumMod val="60000"/>
                  <a:lumOff val="40000"/>
                </a:schemeClr>
              </a:solidFill>
              <a:uFillTx/>
              <a:sym typeface="+mn-ea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3">
                    <a:lumMod val="60000"/>
                    <a:lumOff val="40000"/>
                  </a:schemeClr>
                </a:solidFill>
                <a:uFillTx/>
                <a:sym typeface="+mn-ea"/>
              </a:rPr>
              <a:t>Pick all the top cities name from the diagnoistics page and  store the names in a list and display the list.</a:t>
            </a:r>
            <a:endParaRPr lang="en-US" sz="2400" dirty="0" smtClean="0">
              <a:solidFill>
                <a:schemeClr val="accent3">
                  <a:lumMod val="60000"/>
                  <a:lumOff val="40000"/>
                </a:schemeClr>
              </a:solidFill>
              <a:uFillTx/>
              <a:sym typeface="+mn-ea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3">
                    <a:lumMod val="60000"/>
                    <a:lumOff val="40000"/>
                  </a:schemeClr>
                </a:solidFill>
                <a:uFillTx/>
                <a:sym typeface="+mn-ea"/>
              </a:rPr>
              <a:t>Go to Corporate Wellness and fill invalid details, schedule and capture the warning message from the alert box.</a:t>
            </a:r>
            <a:endParaRPr lang="en-US" sz="2400" dirty="0" smtClean="0">
              <a:solidFill>
                <a:schemeClr val="accent3">
                  <a:lumMod val="60000"/>
                  <a:lumOff val="40000"/>
                </a:schemeClr>
              </a:solidFill>
              <a:uFillTx/>
              <a:sym typeface="+mn-ea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</a:pPr>
            <a:endParaRPr lang="en-US" dirty="0" smtClean="0">
              <a:sym typeface="+mn-ea"/>
            </a:endParaRPr>
          </a:p>
          <a:p>
            <a:pPr algn="just">
              <a:lnSpc>
                <a:spcPct val="150000"/>
              </a:lnSpc>
            </a:pPr>
            <a:endParaRPr lang="en-US" dirty="0" smtClean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</a:fld>
            <a:endParaRPr lang="ru-RU" dirty="0"/>
          </a:p>
        </p:txBody>
      </p:sp>
      <p:sp>
        <p:nvSpPr>
          <p:cNvPr id="30" name="Footer Placeholder 2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Imprint MT Shadow" panose="04020605060303030202" pitchFamily="82" charset="0"/>
              </a:rPr>
              <a:t>@ HACKATHON EXPRESS</a:t>
            </a:r>
            <a:endParaRPr lang="ru-RU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52"/>
          <p:cNvSpPr txBox="1"/>
          <p:nvPr/>
        </p:nvSpPr>
        <p:spPr>
          <a:xfrm>
            <a:off x="3585900" y="5191106"/>
            <a:ext cx="1729050" cy="39751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100">
                <a:solidFill>
                  <a:srgbClr val="535353"/>
                </a:solidFill>
              </a:defRPr>
            </a:lvl1pPr>
          </a:lstStyle>
          <a:p>
            <a:r>
              <a:rPr sz="2000" smtClean="0">
                <a:solidFill>
                  <a:schemeClr val="bg1"/>
                </a:solidFill>
              </a:rPr>
              <a:t> </a:t>
            </a:r>
            <a:r>
              <a:rPr sz="2000" smtClean="0">
                <a:solidFill>
                  <a:schemeClr val="bg1"/>
                </a:solidFill>
                <a:latin typeface="Avenir Light" panose="020B0402020203020204" pitchFamily="34" charset="77"/>
              </a:rPr>
              <a:t>    </a:t>
            </a:r>
            <a:endParaRPr sz="2000">
              <a:solidFill>
                <a:schemeClr val="bg1"/>
              </a:solidFill>
              <a:latin typeface="Avenir Light" panose="020B0402020203020204" pitchFamily="34" charset="77"/>
            </a:endParaRPr>
          </a:p>
        </p:txBody>
      </p:sp>
      <p:sp>
        <p:nvSpPr>
          <p:cNvPr id="90" name="TextBox 52"/>
          <p:cNvSpPr txBox="1"/>
          <p:nvPr/>
        </p:nvSpPr>
        <p:spPr>
          <a:xfrm>
            <a:off x="3847370" y="4514869"/>
            <a:ext cx="1325487" cy="459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100">
                <a:solidFill>
                  <a:srgbClr val="535353"/>
                </a:solidFill>
              </a:defRPr>
            </a:lvl1pPr>
          </a:lstStyle>
          <a:p>
            <a:r>
              <a:rPr lang="en-IN" sz="2400" b="1" dirty="0" smtClean="0">
                <a:solidFill>
                  <a:schemeClr val="bg1"/>
                </a:solidFill>
              </a:rPr>
              <a:t>POM</a:t>
            </a:r>
            <a:r>
              <a:rPr sz="2400" b="1" smtClean="0">
                <a:solidFill>
                  <a:schemeClr val="bg1"/>
                </a:solidFill>
              </a:rPr>
              <a:t> </a:t>
            </a:r>
            <a:r>
              <a:rPr sz="2400" b="1" smtClean="0">
                <a:solidFill>
                  <a:schemeClr val="bg1"/>
                </a:solidFill>
                <a:latin typeface="Avenir Light" panose="020B0402020203020204" pitchFamily="34" charset="77"/>
              </a:rPr>
              <a:t> </a:t>
            </a:r>
            <a:r>
              <a:rPr sz="2000" smtClean="0">
                <a:solidFill>
                  <a:schemeClr val="bg1"/>
                </a:solidFill>
                <a:latin typeface="Avenir Light" panose="020B0402020203020204" pitchFamily="34" charset="77"/>
              </a:rPr>
              <a:t>   </a:t>
            </a:r>
            <a:endParaRPr sz="2000">
              <a:solidFill>
                <a:schemeClr val="bg1"/>
              </a:solidFill>
              <a:latin typeface="Avenir Light" panose="020B0402020203020204" pitchFamily="34" charset="77"/>
            </a:endParaRPr>
          </a:p>
        </p:txBody>
      </p:sp>
      <p:sp>
        <p:nvSpPr>
          <p:cNvPr id="92" name="TextBox 52"/>
          <p:cNvSpPr txBox="1"/>
          <p:nvPr/>
        </p:nvSpPr>
        <p:spPr>
          <a:xfrm>
            <a:off x="4099423" y="3781907"/>
            <a:ext cx="1325487" cy="459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100">
                <a:solidFill>
                  <a:srgbClr val="535353"/>
                </a:solidFill>
              </a:defRPr>
            </a:lvl1pPr>
          </a:lstStyle>
          <a:p>
            <a:r>
              <a:rPr lang="en-IN" sz="2400" b="1" dirty="0" smtClean="0">
                <a:solidFill>
                  <a:schemeClr val="bg1"/>
                </a:solidFill>
              </a:rPr>
              <a:t>TestN</a:t>
            </a:r>
            <a:r>
              <a:rPr sz="2000" smtClean="0">
                <a:solidFill>
                  <a:schemeClr val="bg1"/>
                </a:solidFill>
                <a:latin typeface="Avenir Light" panose="020B0402020203020204" pitchFamily="34" charset="77"/>
              </a:rPr>
              <a:t> </a:t>
            </a:r>
            <a:endParaRPr sz="2000">
              <a:solidFill>
                <a:schemeClr val="bg1"/>
              </a:solidFill>
              <a:latin typeface="Avenir Light" panose="020B0402020203020204" pitchFamily="34" charset="77"/>
            </a:endParaRPr>
          </a:p>
        </p:txBody>
      </p:sp>
      <p:sp>
        <p:nvSpPr>
          <p:cNvPr id="94" name="TextBox 52"/>
          <p:cNvSpPr txBox="1"/>
          <p:nvPr/>
        </p:nvSpPr>
        <p:spPr>
          <a:xfrm>
            <a:off x="4435971" y="3215054"/>
            <a:ext cx="1325487" cy="39751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100">
                <a:solidFill>
                  <a:srgbClr val="535353"/>
                </a:solidFill>
              </a:defRPr>
            </a:lvl1pPr>
          </a:lstStyle>
          <a:p>
            <a:r>
              <a:rPr sz="2000" smtClean="0">
                <a:solidFill>
                  <a:schemeClr val="bg1"/>
                </a:solidFill>
                <a:latin typeface="Avenir Light" panose="020B0402020203020204" pitchFamily="34" charset="77"/>
              </a:rPr>
              <a:t>     </a:t>
            </a:r>
            <a:endParaRPr sz="2000">
              <a:solidFill>
                <a:schemeClr val="bg1"/>
              </a:solidFill>
              <a:latin typeface="Avenir Light" panose="020B0402020203020204" pitchFamily="34" charset="77"/>
            </a:endParaRPr>
          </a:p>
        </p:txBody>
      </p:sp>
      <p:sp>
        <p:nvSpPr>
          <p:cNvPr id="96" name="TextBox 52"/>
          <p:cNvSpPr txBox="1"/>
          <p:nvPr/>
        </p:nvSpPr>
        <p:spPr>
          <a:xfrm>
            <a:off x="4787872" y="2352676"/>
            <a:ext cx="1325487" cy="459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100">
                <a:solidFill>
                  <a:srgbClr val="535353"/>
                </a:solidFill>
              </a:defRPr>
            </a:lvl1pPr>
          </a:lstStyle>
          <a:p>
            <a:r>
              <a:rPr lang="en-IN" sz="2400" b="1" dirty="0" smtClean="0">
                <a:solidFill>
                  <a:schemeClr val="bg1"/>
                </a:solidFill>
                <a:latin typeface="Avenir Light" panose="020B0402020203020204" pitchFamily="34" charset="77"/>
              </a:rPr>
              <a:t>Jenki</a:t>
            </a:r>
            <a:r>
              <a:rPr sz="2000" smtClean="0">
                <a:solidFill>
                  <a:schemeClr val="bg1"/>
                </a:solidFill>
                <a:latin typeface="Avenir Light" panose="020B0402020203020204" pitchFamily="34" charset="77"/>
              </a:rPr>
              <a:t>    </a:t>
            </a:r>
            <a:endParaRPr sz="2000">
              <a:solidFill>
                <a:schemeClr val="bg1"/>
              </a:solidFill>
              <a:latin typeface="Avenir Light" panose="020B0402020203020204" pitchFamily="34" charset="77"/>
            </a:endParaRPr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925195" y="675640"/>
            <a:ext cx="3888740" cy="1080135"/>
          </a:xfrm>
        </p:spPr>
        <p:txBody>
          <a:bodyPr>
            <a:noAutofit/>
          </a:bodyPr>
          <a:lstStyle/>
          <a:p>
            <a:pPr algn="just"/>
            <a:r>
              <a:rPr lang="en-US" dirty="0"/>
              <a:t>Technologies </a:t>
            </a:r>
            <a:endParaRPr lang="en-US" dirty="0"/>
          </a:p>
        </p:txBody>
      </p:sp>
      <p:sp>
        <p:nvSpPr>
          <p:cNvPr id="33" name="TextBox 52"/>
          <p:cNvSpPr txBox="1"/>
          <p:nvPr/>
        </p:nvSpPr>
        <p:spPr>
          <a:xfrm>
            <a:off x="4405050" y="3047981"/>
            <a:ext cx="1729050" cy="459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100">
                <a:solidFill>
                  <a:srgbClr val="535353"/>
                </a:solidFill>
              </a:defRPr>
            </a:lvl1pPr>
          </a:lstStyle>
          <a:p>
            <a:r>
              <a:rPr lang="en-IN" sz="2400" b="1" dirty="0" smtClean="0">
                <a:solidFill>
                  <a:schemeClr val="bg1"/>
                </a:solidFill>
              </a:rPr>
              <a:t>Maven</a:t>
            </a:r>
            <a:r>
              <a:rPr sz="2000" smtClean="0">
                <a:solidFill>
                  <a:schemeClr val="bg1"/>
                </a:solidFill>
              </a:rPr>
              <a:t> </a:t>
            </a:r>
            <a:r>
              <a:rPr sz="2000" smtClean="0">
                <a:solidFill>
                  <a:schemeClr val="bg1"/>
                </a:solidFill>
                <a:latin typeface="Avenir Light" panose="020B0402020203020204" pitchFamily="34" charset="77"/>
              </a:rPr>
              <a:t>    </a:t>
            </a:r>
            <a:endParaRPr sz="2000">
              <a:solidFill>
                <a:schemeClr val="bg1"/>
              </a:solidFill>
              <a:latin typeface="Avenir Light" panose="020B0402020203020204" pitchFamily="34" charset="77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</a:fld>
            <a:endParaRPr lang="ru-RU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Imprint MT Shadow" panose="04020605060303030202" pitchFamily="82" charset="0"/>
              </a:rPr>
              <a:t>@ HACKATHON EXPRESS</a:t>
            </a:r>
            <a:endParaRPr lang="ru-RU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5059680" y="1635125"/>
            <a:ext cx="3123565" cy="645160"/>
          </a:xfrm>
          <a:prstGeom prst="roundRect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p>
            <a:pPr algn="l"/>
            <a:r>
              <a:rPr lang="en-US" sz="2400" dirty="0">
                <a:solidFill>
                  <a:schemeClr val="tx1"/>
                </a:solidFill>
                <a:uFillTx/>
              </a:rPr>
              <a:t>           Jenkins</a:t>
            </a:r>
            <a:endParaRPr lang="en-US" sz="2400" dirty="0">
              <a:solidFill>
                <a:schemeClr val="tx1"/>
              </a:solidFill>
              <a:uFillTx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949700" y="3771265"/>
            <a:ext cx="3001010" cy="724535"/>
          </a:xfrm>
          <a:prstGeom prst="roundRect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p>
            <a:pPr algn="l"/>
            <a:r>
              <a:rPr lang="en-US" sz="2400" dirty="0">
                <a:solidFill>
                  <a:schemeClr val="tx1"/>
                </a:solidFill>
                <a:uFillTx/>
              </a:rPr>
              <a:t>        TestNG</a:t>
            </a:r>
            <a:endParaRPr lang="en-US" sz="2400" dirty="0">
              <a:solidFill>
                <a:schemeClr val="tx1"/>
              </a:solidFill>
              <a:uFillTx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071745" y="4486275"/>
            <a:ext cx="3111500" cy="704850"/>
          </a:xfrm>
          <a:prstGeom prst="roundRect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p>
            <a:pPr algn="l"/>
            <a:r>
              <a:rPr lang="en-US" sz="2400" dirty="0">
                <a:solidFill>
                  <a:schemeClr val="tx1"/>
                </a:solidFill>
                <a:uFillTx/>
              </a:rPr>
              <a:t>           POM</a:t>
            </a:r>
            <a:endParaRPr lang="en-US" sz="2400" dirty="0">
              <a:solidFill>
                <a:schemeClr val="tx1"/>
              </a:solidFill>
              <a:uFillTx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889375" y="5191125"/>
            <a:ext cx="3123565" cy="676910"/>
          </a:xfrm>
          <a:prstGeom prst="roundRect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p>
            <a:pPr algn="l"/>
            <a:r>
              <a:rPr lang="en-US" sz="2400" dirty="0">
                <a:solidFill>
                  <a:schemeClr val="tx1"/>
                </a:solidFill>
                <a:uFillTx/>
              </a:rPr>
              <a:t>        Selenium</a:t>
            </a:r>
            <a:endParaRPr lang="en-US" sz="2400" dirty="0">
              <a:solidFill>
                <a:schemeClr val="tx1"/>
              </a:solidFill>
              <a:uFillTx/>
            </a:endParaRPr>
          </a:p>
        </p:txBody>
      </p:sp>
      <p:pic>
        <p:nvPicPr>
          <p:cNvPr id="19" name="Content Placeholder 18" descr="unnamed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183245" y="2600325"/>
            <a:ext cx="3901440" cy="2590800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3950335" y="2280285"/>
            <a:ext cx="3001010" cy="748030"/>
          </a:xfrm>
          <a:prstGeom prst="roundRect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p>
            <a:pPr algn="l"/>
            <a:r>
              <a:rPr lang="en-US" sz="2400" dirty="0">
                <a:solidFill>
                  <a:schemeClr val="tx1"/>
                </a:solidFill>
                <a:uFillTx/>
              </a:rPr>
              <a:t>         Git HUB</a:t>
            </a:r>
            <a:endParaRPr lang="en-US" sz="2400" dirty="0">
              <a:solidFill>
                <a:schemeClr val="tx1"/>
              </a:solidFill>
              <a:uFillTx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059680" y="3028315"/>
            <a:ext cx="3092450" cy="742950"/>
          </a:xfrm>
          <a:prstGeom prst="roundRect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p>
            <a:pPr algn="l"/>
            <a:r>
              <a:rPr lang="en-US" sz="2400" dirty="0">
                <a:solidFill>
                  <a:schemeClr val="tx1"/>
                </a:solidFill>
                <a:uFillTx/>
              </a:rPr>
              <a:t>           Maven </a:t>
            </a:r>
            <a:endParaRPr lang="en-US" sz="2400" dirty="0">
              <a:solidFill>
                <a:schemeClr val="tx1"/>
              </a:solidFill>
              <a:uFillTx/>
            </a:endParaRPr>
          </a:p>
        </p:txBody>
      </p:sp>
      <p:pic>
        <p:nvPicPr>
          <p:cNvPr id="22" name="Content Placeholder 21" descr="Logo, company name&#10;&#10;Description automatically generated"/>
          <p:cNvPicPr>
            <a:picLocks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95" y="2538095"/>
            <a:ext cx="3181985" cy="2435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Must-Have-Skills-For-an-Automation-Tester"/>
          <p:cNvPicPr>
            <a:picLocks noChangeAspect="1"/>
          </p:cNvPicPr>
          <p:nvPr>
            <p:ph type="pic" sz="quarter" idx="18"/>
          </p:nvPr>
        </p:nvPicPr>
        <p:blipFill>
          <a:blip r:embed="rId1"/>
          <a:stretch>
            <a:fillRect/>
          </a:stretch>
        </p:blipFill>
        <p:spPr>
          <a:xfrm>
            <a:off x="7605395" y="-78105"/>
            <a:ext cx="5425440" cy="3048000"/>
          </a:xfrm>
          <a:prstGeom prst="rect">
            <a:avLst/>
          </a:prstGeom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15854" y="1366521"/>
            <a:ext cx="4503295" cy="782638"/>
          </a:xfrm>
        </p:spPr>
        <p:txBody>
          <a:bodyPr/>
          <a:p>
            <a:r>
              <a:rPr lang="en-US"/>
              <a:t>Workdone</a:t>
            </a:r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815975" y="2589530"/>
            <a:ext cx="8710930" cy="3227070"/>
          </a:xfrm>
        </p:spPr>
        <p:txBody>
          <a:bodyPr>
            <a:normAutofit lnSpcReduction="10000"/>
          </a:bodyPr>
          <a:p>
            <a:pPr algn="just"/>
            <a:r>
              <a:rPr lang="en-IN" sz="2400" dirty="0">
                <a:solidFill>
                  <a:schemeClr val="accent3">
                    <a:lumMod val="60000"/>
                    <a:lumOff val="40000"/>
                  </a:schemeClr>
                </a:solidFill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 code is written in JAVA </a:t>
            </a:r>
            <a:r>
              <a:rPr lang="en-US" altLang="en-IN" sz="2400" dirty="0">
                <a:solidFill>
                  <a:schemeClr val="accent3">
                    <a:lumMod val="60000"/>
                    <a:lumOff val="40000"/>
                  </a:schemeClr>
                </a:solidFill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programming </a:t>
            </a:r>
            <a:r>
              <a:rPr lang="en-IN" sz="2400" dirty="0">
                <a:solidFill>
                  <a:schemeClr val="accent3">
                    <a:lumMod val="60000"/>
                    <a:lumOff val="40000"/>
                  </a:schemeClr>
                </a:solidFill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language and then is further automated using Selenium.</a:t>
            </a:r>
            <a:endParaRPr lang="en-IN" sz="2400" dirty="0">
              <a:solidFill>
                <a:schemeClr val="accent3">
                  <a:lumMod val="60000"/>
                  <a:lumOff val="40000"/>
                </a:schemeClr>
              </a:solidFill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400" dirty="0">
                <a:solidFill>
                  <a:schemeClr val="accent3">
                    <a:lumMod val="60000"/>
                    <a:lumOff val="40000"/>
                  </a:schemeClr>
                </a:solidFill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Page Object Model(POM) is used to reduce the code duplication for various instances.</a:t>
            </a:r>
            <a:endParaRPr lang="en-IN" sz="2400" dirty="0">
              <a:solidFill>
                <a:schemeClr val="accent3">
                  <a:lumMod val="60000"/>
                  <a:lumOff val="40000"/>
                </a:schemeClr>
              </a:solidFill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400" dirty="0">
                <a:solidFill>
                  <a:schemeClr val="accent3">
                    <a:lumMod val="60000"/>
                    <a:lumOff val="40000"/>
                  </a:schemeClr>
                </a:solidFill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Data </a:t>
            </a:r>
            <a:r>
              <a:rPr lang="en-US" altLang="en-IN" sz="2400" dirty="0">
                <a:solidFill>
                  <a:schemeClr val="accent3">
                    <a:lumMod val="60000"/>
                    <a:lumOff val="40000"/>
                  </a:schemeClr>
                </a:solidFill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driven </a:t>
            </a:r>
            <a:r>
              <a:rPr lang="en-IN" sz="2400" dirty="0">
                <a:solidFill>
                  <a:schemeClr val="accent3">
                    <a:lumMod val="60000"/>
                    <a:lumOff val="40000"/>
                  </a:schemeClr>
                </a:solidFill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is </a:t>
            </a:r>
            <a:r>
              <a:rPr lang="en-US" altLang="en-IN" sz="2400" dirty="0">
                <a:solidFill>
                  <a:schemeClr val="accent3">
                    <a:lumMod val="60000"/>
                    <a:lumOff val="40000"/>
                  </a:schemeClr>
                </a:solidFill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implemented </a:t>
            </a:r>
            <a:r>
              <a:rPr lang="en-IN" sz="2400" dirty="0">
                <a:solidFill>
                  <a:schemeClr val="accent3">
                    <a:lumMod val="60000"/>
                    <a:lumOff val="40000"/>
                  </a:schemeClr>
                </a:solidFill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from Excel Sheet using Apache POI.</a:t>
            </a:r>
            <a:endParaRPr lang="en-IN" sz="2400" dirty="0">
              <a:solidFill>
                <a:schemeClr val="accent3">
                  <a:lumMod val="60000"/>
                  <a:lumOff val="40000"/>
                </a:schemeClr>
              </a:solidFill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2400" dirty="0">
              <a:solidFill>
                <a:schemeClr val="accent3">
                  <a:lumMod val="60000"/>
                  <a:lumOff val="40000"/>
                </a:schemeClr>
              </a:solidFill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Slide Number Placeholder 8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</a:fld>
            <a:endParaRPr lang="ru-RU" dirty="0"/>
          </a:p>
        </p:txBody>
      </p:sp>
      <p:sp>
        <p:nvSpPr>
          <p:cNvPr id="89" name="Footer Placeholder 8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Imprint MT Shadow" panose="04020605060303030202" pitchFamily="82" charset="0"/>
              </a:rPr>
              <a:t>@ HACKATHON EXPRESS</a:t>
            </a:r>
            <a:endParaRPr lang="ru-RU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fill="hold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89635" y="458470"/>
            <a:ext cx="3791585" cy="945515"/>
          </a:xfrm>
        </p:spPr>
        <p:txBody>
          <a:bodyPr>
            <a:normAutofit fontScale="90000"/>
          </a:bodyPr>
          <a:p>
            <a:br>
              <a:rPr lang="en-IN" dirty="0"/>
            </a:br>
            <a:r>
              <a:rPr lang="en-IN" dirty="0"/>
              <a:t>I</a:t>
            </a:r>
            <a:r>
              <a:rPr lang="en-US" altLang="en-IN" dirty="0"/>
              <a:t>nput.xlsx</a:t>
            </a:r>
            <a:endParaRPr lang="en-US" alt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Imprint MT Shadow" panose="04020605060303030202" pitchFamily="82" charset="0"/>
              </a:rPr>
              <a:t>@ HACKATHON EXPRESS</a:t>
            </a:r>
            <a:endParaRPr lang="ru-RU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</a:fld>
            <a:endParaRPr lang="ru-RU" dirty="0"/>
          </a:p>
        </p:txBody>
      </p:sp>
      <p:pic>
        <p:nvPicPr>
          <p:cNvPr id="13" name="Content Placeholder 1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21585" y="1837055"/>
            <a:ext cx="7147560" cy="4328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Project Structure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</a:fld>
            <a:endParaRPr lang="ru-RU" dirty="0"/>
          </a:p>
        </p:txBody>
      </p:sp>
      <p:sp>
        <p:nvSpPr>
          <p:cNvPr id="202" name="Rectangle 201"/>
          <p:cNvSpPr/>
          <p:nvPr/>
        </p:nvSpPr>
        <p:spPr>
          <a:xfrm>
            <a:off x="265955" y="6378059"/>
            <a:ext cx="1864995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solidFill>
                  <a:schemeClr val="accent3">
                    <a:lumMod val="75000"/>
                  </a:schemeClr>
                </a:solidFill>
                <a:latin typeface="Imprint MT Shadow" panose="04020605060303030202" pitchFamily="82" charset="0"/>
              </a:rPr>
              <a:t>@ HACKATHON EXPRESS</a:t>
            </a:r>
            <a:endParaRPr lang="ru-RU" sz="1000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230630" y="1869440"/>
            <a:ext cx="3694430" cy="413385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85940" y="1869440"/>
            <a:ext cx="4372610" cy="41332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Website(www.practo.com)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</a:fld>
            <a:endParaRPr lang="ru-RU" dirty="0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60220" y="1825625"/>
            <a:ext cx="8391525" cy="4351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868680" y="624207"/>
            <a:ext cx="9050519" cy="945498"/>
          </a:xfrm>
        </p:spPr>
        <p:txBody>
          <a:bodyPr/>
          <a:lstStyle/>
          <a:p>
            <a:r>
              <a:rPr lang="en-US" dirty="0"/>
              <a:t>Search for Hospitals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65980" y="6235184"/>
            <a:ext cx="18790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solidFill>
                  <a:schemeClr val="accent3">
                    <a:lumMod val="75000"/>
                  </a:schemeClr>
                </a:solidFill>
                <a:latin typeface="Imprint MT Shadow" panose="04020605060303030202" pitchFamily="82" charset="0"/>
              </a:rPr>
              <a:t>@ HACKATHON EXPRESS</a:t>
            </a:r>
            <a:endParaRPr lang="ru-RU" sz="1000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</a:fld>
            <a:endParaRPr lang="ru-RU" dirty="0"/>
          </a:p>
        </p:txBody>
      </p:sp>
      <p:pic>
        <p:nvPicPr>
          <p:cNvPr id="2" name="Picture 1" descr="A screenshot of a computer&#10;&#10;Description automatically generated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9" r="29441"/>
          <a:stretch>
            <a:fillRect/>
          </a:stretch>
        </p:blipFill>
        <p:spPr>
          <a:xfrm>
            <a:off x="84455" y="2032635"/>
            <a:ext cx="6071870" cy="3783965"/>
          </a:xfrm>
          <a:prstGeom prst="rect">
            <a:avLst/>
          </a:prstGeom>
        </p:spPr>
      </p:pic>
      <p:pic>
        <p:nvPicPr>
          <p:cNvPr id="2050" name="Picture 2" descr="C:\Users\lenovo\Pictures\Screenshots\Screenshot (135)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316345" y="1987550"/>
            <a:ext cx="5739130" cy="4194175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870075" y="3332480"/>
            <a:ext cx="944880" cy="347345"/>
          </a:xfrm>
          <a:prstGeom prst="rect">
            <a:avLst/>
          </a:prstGeom>
          <a:noFill/>
          <a:ln>
            <a:solidFill>
              <a:srgbClr val="D30F6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l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theme/theme1.xml><?xml version="1.0" encoding="utf-8"?>
<a:theme xmlns:a="http://schemas.openxmlformats.org/drawingml/2006/main" name="tf55923798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tf55923798</Template>
  <TotalTime>0</TotalTime>
  <Words>1528</Words>
  <Application>WPS Presentation</Application>
  <PresentationFormat>Custom</PresentationFormat>
  <Paragraphs>175</Paragraphs>
  <Slides>16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0" baseType="lpstr">
      <vt:lpstr>Arial</vt:lpstr>
      <vt:lpstr>SimSun</vt:lpstr>
      <vt:lpstr>Wingdings</vt:lpstr>
      <vt:lpstr>Calibri</vt:lpstr>
      <vt:lpstr>Imprint MT Shadow</vt:lpstr>
      <vt:lpstr>Avenir Next</vt:lpstr>
      <vt:lpstr>Century Gothic</vt:lpstr>
      <vt:lpstr>Tahoma</vt:lpstr>
      <vt:lpstr>Arial Black</vt:lpstr>
      <vt:lpstr>Avenir Light</vt:lpstr>
      <vt:lpstr>Microsoft YaHei</vt:lpstr>
      <vt:lpstr>Arial Unicode MS</vt:lpstr>
      <vt:lpstr>Agency FB</vt:lpstr>
      <vt:lpstr>tf55923798</vt:lpstr>
      <vt:lpstr>HACKATHON PROJECT</vt:lpstr>
      <vt:lpstr>Objectives</vt:lpstr>
      <vt:lpstr>Description</vt:lpstr>
      <vt:lpstr>Technologies </vt:lpstr>
      <vt:lpstr>Workdone</vt:lpstr>
      <vt:lpstr> Input.xlsx</vt:lpstr>
      <vt:lpstr>Project Structure</vt:lpstr>
      <vt:lpstr>Website(www.practo.com)</vt:lpstr>
      <vt:lpstr>Search for Hospitals</vt:lpstr>
      <vt:lpstr>Diagnoistics page</vt:lpstr>
      <vt:lpstr>Corporate Wellness</vt:lpstr>
      <vt:lpstr>Form Validation</vt:lpstr>
      <vt:lpstr>Form Validation</vt:lpstr>
      <vt:lpstr>Output</vt:lpstr>
      <vt:lpstr>PowerPoint 演示文稿</vt:lpstr>
      <vt:lpstr>OUR TEAM CREW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nomul</cp:lastModifiedBy>
  <cp:revision>12</cp:revision>
  <dcterms:created xsi:type="dcterms:W3CDTF">2020-06-14T11:14:00Z</dcterms:created>
  <dcterms:modified xsi:type="dcterms:W3CDTF">2021-04-17T06:02:35Z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  <property fmtid="{D5CDD505-2E9C-101B-9397-08002B2CF9AE}" pid="3" name="KSOProductBuildVer">
    <vt:lpwstr>1033-10.2.0.7636</vt:lpwstr>
  </property>
</Properties>
</file>